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335" r:id="rId3"/>
    <p:sldId id="317" r:id="rId4"/>
    <p:sldId id="322" r:id="rId5"/>
    <p:sldId id="319" r:id="rId6"/>
    <p:sldId id="320" r:id="rId7"/>
    <p:sldId id="321" r:id="rId8"/>
  </p:sldIdLst>
  <p:sldSz cx="17340263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1pPr>
    <a:lvl2pPr marL="0" marR="0" indent="228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2pPr>
    <a:lvl3pPr marL="0" marR="0" indent="457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3pPr>
    <a:lvl4pPr marL="0" marR="0" indent="685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4pPr>
    <a:lvl5pPr marL="0" marR="0" indent="9144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5pPr>
    <a:lvl6pPr marL="0" marR="0" indent="11430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6pPr>
    <a:lvl7pPr marL="0" marR="0" indent="1371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7pPr>
    <a:lvl8pPr marL="0" marR="0" indent="1600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8pPr>
    <a:lvl9pPr marL="0" marR="0" indent="1828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CC3036"/>
    <a:srgbClr val="CC6600"/>
    <a:srgbClr val="996600"/>
    <a:srgbClr val="82C836"/>
    <a:srgbClr val="F5D309"/>
    <a:srgbClr val="996633"/>
    <a:srgbClr val="E28700"/>
    <a:srgbClr val="CC0066"/>
    <a:srgbClr val="803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CBCB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36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EBEBE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508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wholeTbl>
    <a:band2H>
      <a:tcTxStyle/>
      <a:tcStyle>
        <a:tcBdr/>
        <a:fill>
          <a:solidFill>
            <a:srgbClr val="AEAEAE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7B8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C5C5C"/>
              </a:solidFill>
              <a:prstDash val="solid"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6" autoAdjust="0"/>
    <p:restoredTop sz="83303" autoAdjust="0"/>
  </p:normalViewPr>
  <p:slideViewPr>
    <p:cSldViewPr snapToGrid="0">
      <p:cViewPr>
        <p:scale>
          <a:sx n="66" d="100"/>
          <a:sy n="66" d="100"/>
        </p:scale>
        <p:origin x="666" y="744"/>
      </p:cViewPr>
      <p:guideLst>
        <p:guide orient="horz" pos="3072"/>
        <p:guide pos="54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789789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E8728-A0F3-4D64-99D9-F03B57F81AD3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2224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13"/>
          </p:nvPr>
        </p:nvSpPr>
        <p:spPr>
          <a:xfrm>
            <a:off x="10041773" y="0"/>
            <a:ext cx="729849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sz="quarter" idx="14"/>
          </p:nvPr>
        </p:nvSpPr>
        <p:spPr>
          <a:xfrm flipV="1">
            <a:off x="762023" y="7619998"/>
            <a:ext cx="8602396" cy="2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>
            <a:lvl1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cs typeface="Helvetica"/>
                <a:sym typeface="Helvetica"/>
              </a:defRPr>
            </a:lvl1pPr>
          </a:lstStyle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762023" y="571500"/>
            <a:ext cx="8602396" cy="72136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762023" y="7670800"/>
            <a:ext cx="8602396" cy="1358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16182078" y="9194800"/>
            <a:ext cx="354264" cy="348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1192" y="8120032"/>
            <a:ext cx="7859645" cy="620736"/>
          </a:xfrm>
        </p:spPr>
        <p:txBody>
          <a:bodyPr anchor="ctr">
            <a:normAutofit/>
          </a:bodyPr>
          <a:lstStyle>
            <a:lvl1pPr algn="l">
              <a:defRPr sz="2844" spc="284" baseline="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</a:t>
            </a:r>
            <a:r>
              <a:rPr lang="es-ES" dirty="0" err="1"/>
              <a:t>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92" y="8763991"/>
            <a:ext cx="7859645" cy="374208"/>
          </a:xfrm>
        </p:spPr>
        <p:txBody>
          <a:bodyPr lIns="91440" rIns="9144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91" i="1">
                <a:solidFill>
                  <a:schemeClr val="bg1"/>
                </a:solidFill>
              </a:defRPr>
            </a:lvl1pPr>
            <a:lvl2pPr marL="650230" indent="0" algn="ctr">
              <a:buNone/>
              <a:defRPr sz="2276"/>
            </a:lvl2pPr>
            <a:lvl3pPr marL="1300460" indent="0" algn="ctr">
              <a:buNone/>
              <a:defRPr sz="2276"/>
            </a:lvl3pPr>
            <a:lvl4pPr marL="1950690" indent="0" algn="ctr">
              <a:buNone/>
              <a:defRPr sz="2276"/>
            </a:lvl4pPr>
            <a:lvl5pPr marL="2600919" indent="0" algn="ctr">
              <a:buNone/>
              <a:defRPr sz="2276"/>
            </a:lvl5pPr>
            <a:lvl6pPr marL="3251149" indent="0" algn="ctr">
              <a:buNone/>
              <a:defRPr sz="2276"/>
            </a:lvl6pPr>
            <a:lvl7pPr marL="3901379" indent="0" algn="ctr">
              <a:buNone/>
              <a:defRPr sz="2276"/>
            </a:lvl7pPr>
            <a:lvl8pPr marL="4551609" indent="0" algn="ctr">
              <a:buNone/>
              <a:defRPr sz="2276"/>
            </a:lvl8pPr>
            <a:lvl9pPr marL="5201839" indent="0" algn="ctr">
              <a:buNone/>
              <a:defRPr sz="2276"/>
            </a:lvl9pPr>
          </a:lstStyle>
          <a:p>
            <a:r>
              <a:rPr lang="es-ES" dirty="0"/>
              <a:t>Haga clic para modificar el estilo de subtítulo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9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762024" y="723900"/>
            <a:ext cx="15816216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762024" y="1803400"/>
            <a:ext cx="15816216" cy="722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6166790" y="9194800"/>
            <a:ext cx="354264" cy="34881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sz="1600" spc="0">
                <a:solidFill>
                  <a:srgbClr val="747676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1pPr>
      <a:lvl2pPr marL="9398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2pPr>
      <a:lvl3pPr marL="14097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3pPr>
      <a:lvl4pPr marL="18796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4pPr>
      <a:lvl5pPr marL="23495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5pPr>
      <a:lvl6pPr marL="28194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6pPr>
      <a:lvl7pPr marL="32893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7pPr>
      <a:lvl8pPr marL="37592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8pPr>
      <a:lvl9pPr marL="42291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4283" y="7968343"/>
            <a:ext cx="7217487" cy="1299043"/>
          </a:xfrm>
        </p:spPr>
        <p:txBody>
          <a:bodyPr>
            <a:noAutofit/>
          </a:bodyPr>
          <a:lstStyle/>
          <a:p>
            <a:pPr algn="ctr"/>
            <a:r>
              <a:rPr lang="es-ES_tradnl" sz="6600" dirty="0">
                <a:latin typeface="Tw Cen MT Condensed" panose="020B0606020104020203" pitchFamily="34" charset="0"/>
              </a:rPr>
              <a:t>Modelo </a:t>
            </a:r>
            <a:r>
              <a:rPr lang="es-ES_tradnl" sz="6600" dirty="0" err="1">
                <a:latin typeface="Tw Cen MT Condensed" panose="020B0606020104020203" pitchFamily="34" charset="0"/>
              </a:rPr>
              <a:t>psc</a:t>
            </a:r>
            <a:endParaRPr lang="es-CO" sz="6600" dirty="0">
              <a:latin typeface="Tw Cen MT Condensed" panose="020B0606020104020203" pitchFamily="34" charset="0"/>
            </a:endParaRPr>
          </a:p>
        </p:txBody>
      </p:sp>
      <p:sp>
        <p:nvSpPr>
          <p:cNvPr id="5" name="Shape 267">
            <a:extLst>
              <a:ext uri="{FF2B5EF4-FFF2-40B4-BE49-F238E27FC236}">
                <a16:creationId xmlns:a16="http://schemas.microsoft.com/office/drawing/2014/main" id="{BC802FCC-02A8-4465-A8B0-1FEC87E03ECC}"/>
              </a:ext>
            </a:extLst>
          </p:cNvPr>
          <p:cNvSpPr/>
          <p:nvPr/>
        </p:nvSpPr>
        <p:spPr>
          <a:xfrm>
            <a:off x="214870" y="2037639"/>
            <a:ext cx="703452" cy="6766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>
            <a:solidFill>
              <a:schemeClr val="accent6">
                <a:lumMod val="60000"/>
                <a:lumOff val="40000"/>
              </a:schemeClr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01</a:t>
            </a:r>
            <a:endParaRPr sz="2400" b="1" dirty="0">
              <a:latin typeface="+mj-lt"/>
            </a:endParaRPr>
          </a:p>
        </p:txBody>
      </p:sp>
      <p:sp>
        <p:nvSpPr>
          <p:cNvPr id="6" name="Shape 270">
            <a:extLst>
              <a:ext uri="{FF2B5EF4-FFF2-40B4-BE49-F238E27FC236}">
                <a16:creationId xmlns:a16="http://schemas.microsoft.com/office/drawing/2014/main" id="{CD43C1AA-E31F-4884-BA4D-E89C8DDC80B1}"/>
              </a:ext>
            </a:extLst>
          </p:cNvPr>
          <p:cNvSpPr/>
          <p:nvPr/>
        </p:nvSpPr>
        <p:spPr>
          <a:xfrm>
            <a:off x="216929" y="2805942"/>
            <a:ext cx="703452" cy="676683"/>
          </a:xfrm>
          <a:prstGeom prst="rect">
            <a:avLst/>
          </a:prstGeom>
          <a:solidFill>
            <a:schemeClr val="accent6"/>
          </a:solidFill>
          <a:ln w="12700" cap="flat">
            <a:solidFill>
              <a:schemeClr val="accent6"/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02</a:t>
            </a:r>
            <a:endParaRPr sz="2400" b="1" dirty="0">
              <a:latin typeface="+mj-lt"/>
            </a:endParaRPr>
          </a:p>
        </p:txBody>
      </p:sp>
      <p:sp>
        <p:nvSpPr>
          <p:cNvPr id="7" name="Shape 273">
            <a:extLst>
              <a:ext uri="{FF2B5EF4-FFF2-40B4-BE49-F238E27FC236}">
                <a16:creationId xmlns:a16="http://schemas.microsoft.com/office/drawing/2014/main" id="{DB6C1163-C53F-4317-8A73-0D1795507D53}"/>
              </a:ext>
            </a:extLst>
          </p:cNvPr>
          <p:cNvSpPr/>
          <p:nvPr/>
        </p:nvSpPr>
        <p:spPr>
          <a:xfrm>
            <a:off x="219829" y="3595490"/>
            <a:ext cx="703452" cy="676683"/>
          </a:xfrm>
          <a:prstGeom prst="rect">
            <a:avLst/>
          </a:prstGeom>
          <a:solidFill>
            <a:schemeClr val="accent5"/>
          </a:solidFill>
          <a:ln w="12700" cap="flat">
            <a:solidFill>
              <a:schemeClr val="accent5"/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03</a:t>
            </a:r>
            <a:endParaRPr sz="2400" b="1" dirty="0">
              <a:latin typeface="+mj-lt"/>
            </a:endParaRPr>
          </a:p>
        </p:txBody>
      </p:sp>
      <p:sp>
        <p:nvSpPr>
          <p:cNvPr id="8" name="Shape 276">
            <a:extLst>
              <a:ext uri="{FF2B5EF4-FFF2-40B4-BE49-F238E27FC236}">
                <a16:creationId xmlns:a16="http://schemas.microsoft.com/office/drawing/2014/main" id="{0F44DE61-F4BA-4BBA-B474-7676A85B4FC6}"/>
              </a:ext>
            </a:extLst>
          </p:cNvPr>
          <p:cNvSpPr/>
          <p:nvPr/>
        </p:nvSpPr>
        <p:spPr>
          <a:xfrm>
            <a:off x="219828" y="5145626"/>
            <a:ext cx="703452" cy="67668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>
            <a:solidFill>
              <a:schemeClr val="accent3">
                <a:lumMod val="60000"/>
                <a:lumOff val="40000"/>
              </a:schemeClr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05</a:t>
            </a:r>
            <a:endParaRPr sz="2400" b="1" dirty="0">
              <a:latin typeface="+mj-lt"/>
            </a:endParaRPr>
          </a:p>
        </p:txBody>
      </p:sp>
      <p:sp>
        <p:nvSpPr>
          <p:cNvPr id="9" name="Shape 279">
            <a:extLst>
              <a:ext uri="{FF2B5EF4-FFF2-40B4-BE49-F238E27FC236}">
                <a16:creationId xmlns:a16="http://schemas.microsoft.com/office/drawing/2014/main" id="{E72D73B8-1BC0-411E-9BA1-5D0B3358B2F2}"/>
              </a:ext>
            </a:extLst>
          </p:cNvPr>
          <p:cNvSpPr/>
          <p:nvPr/>
        </p:nvSpPr>
        <p:spPr>
          <a:xfrm>
            <a:off x="219829" y="4358801"/>
            <a:ext cx="703452" cy="676683"/>
          </a:xfrm>
          <a:prstGeom prst="rect">
            <a:avLst/>
          </a:prstGeom>
          <a:solidFill>
            <a:schemeClr val="accent4"/>
          </a:solidFill>
          <a:ln w="12700" cap="flat">
            <a:solidFill>
              <a:schemeClr val="accent4"/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04</a:t>
            </a:r>
            <a:endParaRPr sz="2400" b="1" dirty="0">
              <a:latin typeface="+mj-lt"/>
            </a:endParaRPr>
          </a:p>
        </p:txBody>
      </p:sp>
      <p:sp>
        <p:nvSpPr>
          <p:cNvPr id="10" name="Shape 276">
            <a:extLst>
              <a:ext uri="{FF2B5EF4-FFF2-40B4-BE49-F238E27FC236}">
                <a16:creationId xmlns:a16="http://schemas.microsoft.com/office/drawing/2014/main" id="{26167118-6136-44C4-B18F-C5A993E54FF5}"/>
              </a:ext>
            </a:extLst>
          </p:cNvPr>
          <p:cNvSpPr/>
          <p:nvPr/>
        </p:nvSpPr>
        <p:spPr>
          <a:xfrm>
            <a:off x="214869" y="5915272"/>
            <a:ext cx="703452" cy="676683"/>
          </a:xfrm>
          <a:prstGeom prst="rect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>
                <a:latin typeface="+mj-lt"/>
              </a:rPr>
              <a:t>06</a:t>
            </a:r>
            <a:endParaRPr sz="2400" b="1" dirty="0">
              <a:latin typeface="+mj-lt"/>
            </a:endParaRPr>
          </a:p>
        </p:txBody>
      </p:sp>
      <p:sp>
        <p:nvSpPr>
          <p:cNvPr id="11" name="CuadroTexto 69">
            <a:extLst>
              <a:ext uri="{FF2B5EF4-FFF2-40B4-BE49-F238E27FC236}">
                <a16:creationId xmlns:a16="http://schemas.microsoft.com/office/drawing/2014/main" id="{431AF08D-1829-4A1D-B879-13A47D69A2D7}"/>
              </a:ext>
            </a:extLst>
          </p:cNvPr>
          <p:cNvSpPr txBox="1"/>
          <p:nvPr/>
        </p:nvSpPr>
        <p:spPr>
          <a:xfrm>
            <a:off x="918321" y="1993162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Macroproceso</a:t>
            </a:r>
          </a:p>
        </p:txBody>
      </p:sp>
      <p:sp>
        <p:nvSpPr>
          <p:cNvPr id="12" name="CuadroTexto 70">
            <a:extLst>
              <a:ext uri="{FF2B5EF4-FFF2-40B4-BE49-F238E27FC236}">
                <a16:creationId xmlns:a16="http://schemas.microsoft.com/office/drawing/2014/main" id="{01BE710A-5253-45C1-A814-4E133EB236BB}"/>
              </a:ext>
            </a:extLst>
          </p:cNvPr>
          <p:cNvSpPr txBox="1"/>
          <p:nvPr/>
        </p:nvSpPr>
        <p:spPr>
          <a:xfrm>
            <a:off x="949652" y="2692658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Estructura Modelo</a:t>
            </a:r>
          </a:p>
        </p:txBody>
      </p:sp>
      <p:sp>
        <p:nvSpPr>
          <p:cNvPr id="13" name="CuadroTexto 71">
            <a:extLst>
              <a:ext uri="{FF2B5EF4-FFF2-40B4-BE49-F238E27FC236}">
                <a16:creationId xmlns:a16="http://schemas.microsoft.com/office/drawing/2014/main" id="{550C62FE-AE6A-4811-9980-79436D36BB74}"/>
              </a:ext>
            </a:extLst>
          </p:cNvPr>
          <p:cNvSpPr txBox="1"/>
          <p:nvPr/>
        </p:nvSpPr>
        <p:spPr>
          <a:xfrm>
            <a:off x="949652" y="3534883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Modelo fase Inicio</a:t>
            </a:r>
          </a:p>
        </p:txBody>
      </p:sp>
      <p:sp>
        <p:nvSpPr>
          <p:cNvPr id="14" name="CuadroTexto 72">
            <a:extLst>
              <a:ext uri="{FF2B5EF4-FFF2-40B4-BE49-F238E27FC236}">
                <a16:creationId xmlns:a16="http://schemas.microsoft.com/office/drawing/2014/main" id="{B43D9970-D0EA-4630-9A0B-E54DA0CB04FC}"/>
              </a:ext>
            </a:extLst>
          </p:cNvPr>
          <p:cNvSpPr txBox="1"/>
          <p:nvPr/>
        </p:nvSpPr>
        <p:spPr>
          <a:xfrm>
            <a:off x="949652" y="4255622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Modelo fase Planeación</a:t>
            </a:r>
          </a:p>
        </p:txBody>
      </p:sp>
      <p:sp>
        <p:nvSpPr>
          <p:cNvPr id="15" name="CuadroTexto 73">
            <a:extLst>
              <a:ext uri="{FF2B5EF4-FFF2-40B4-BE49-F238E27FC236}">
                <a16:creationId xmlns:a16="http://schemas.microsoft.com/office/drawing/2014/main" id="{38D32C16-10C6-4EFB-A195-BA5908226EB4}"/>
              </a:ext>
            </a:extLst>
          </p:cNvPr>
          <p:cNvSpPr txBox="1"/>
          <p:nvPr/>
        </p:nvSpPr>
        <p:spPr>
          <a:xfrm>
            <a:off x="949652" y="5031204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Modelo fase Ejecución</a:t>
            </a:r>
          </a:p>
        </p:txBody>
      </p:sp>
      <p:sp>
        <p:nvSpPr>
          <p:cNvPr id="16" name="CuadroTexto 74">
            <a:extLst>
              <a:ext uri="{FF2B5EF4-FFF2-40B4-BE49-F238E27FC236}">
                <a16:creationId xmlns:a16="http://schemas.microsoft.com/office/drawing/2014/main" id="{DF5B7F95-28E4-4E0B-9D98-5FBAAB21F1EC}"/>
              </a:ext>
            </a:extLst>
          </p:cNvPr>
          <p:cNvSpPr txBox="1"/>
          <p:nvPr/>
        </p:nvSpPr>
        <p:spPr>
          <a:xfrm>
            <a:off x="949652" y="5841124"/>
            <a:ext cx="7210747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CO" sz="4000" dirty="0">
                <a:solidFill>
                  <a:schemeClr val="bg1"/>
                </a:solidFill>
                <a:latin typeface="Tw Cen MT Condensed" panose="020B0606020104020203" pitchFamily="34" charset="0"/>
              </a:rPr>
              <a:t>Modelo fase Seguimiento y Control</a:t>
            </a:r>
          </a:p>
        </p:txBody>
      </p:sp>
    </p:spTree>
    <p:extLst>
      <p:ext uri="{BB962C8B-B14F-4D97-AF65-F5344CB8AC3E}">
        <p14:creationId xmlns:p14="http://schemas.microsoft.com/office/powerpoint/2010/main" val="200416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7">
            <a:extLst>
              <a:ext uri="{FF2B5EF4-FFF2-40B4-BE49-F238E27FC236}">
                <a16:creationId xmlns:a16="http://schemas.microsoft.com/office/drawing/2014/main" id="{BE94BDF6-342A-4AA0-AD7C-B779B7EB83B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71" y="1129581"/>
            <a:ext cx="14811913" cy="8624019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D4F691E-AA6E-4A26-BF76-09625571E1B0}"/>
              </a:ext>
            </a:extLst>
          </p:cNvPr>
          <p:cNvSpPr txBox="1">
            <a:spLocks/>
          </p:cNvSpPr>
          <p:nvPr/>
        </p:nvSpPr>
        <p:spPr>
          <a:xfrm>
            <a:off x="1287038" y="318102"/>
            <a:ext cx="9428191" cy="5378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400" dirty="0">
                <a:latin typeface="Tw Cen MT Condensed" panose="020B0606020104020203" pitchFamily="34" charset="0"/>
              </a:rPr>
              <a:t>8.1. macroproceso</a:t>
            </a:r>
          </a:p>
        </p:txBody>
      </p:sp>
      <p:cxnSp>
        <p:nvCxnSpPr>
          <p:cNvPr id="8" name="Conector recto 32">
            <a:extLst>
              <a:ext uri="{FF2B5EF4-FFF2-40B4-BE49-F238E27FC236}">
                <a16:creationId xmlns:a16="http://schemas.microsoft.com/office/drawing/2014/main" id="{AFAA2B7F-D722-402E-A3ED-90B10801EF3C}"/>
              </a:ext>
            </a:extLst>
          </p:cNvPr>
          <p:cNvCxnSpPr>
            <a:cxnSpLocks/>
          </p:cNvCxnSpPr>
          <p:nvPr/>
        </p:nvCxnSpPr>
        <p:spPr>
          <a:xfrm>
            <a:off x="0" y="1055058"/>
            <a:ext cx="15916884" cy="5762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Resultado de imagen de escuela colombiana de ingenieria logo&quot;">
            <a:extLst>
              <a:ext uri="{FF2B5EF4-FFF2-40B4-BE49-F238E27FC236}">
                <a16:creationId xmlns:a16="http://schemas.microsoft.com/office/drawing/2014/main" id="{916E5B15-E2B7-4107-A4FB-0652F9904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051" y="16919"/>
            <a:ext cx="3708874" cy="111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958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E4EC470-303F-4CE9-ABD6-73905DE7EB48}"/>
              </a:ext>
            </a:extLst>
          </p:cNvPr>
          <p:cNvGrpSpPr/>
          <p:nvPr/>
        </p:nvGrpSpPr>
        <p:grpSpPr>
          <a:xfrm>
            <a:off x="13427447" y="1188773"/>
            <a:ext cx="1984108" cy="7541323"/>
            <a:chOff x="13427447" y="1188773"/>
            <a:chExt cx="1984108" cy="7541323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8A95147D-2AB0-45F4-895C-5B393A16C33C}"/>
                </a:ext>
              </a:extLst>
            </p:cNvPr>
            <p:cNvGrpSpPr/>
            <p:nvPr/>
          </p:nvGrpSpPr>
          <p:grpSpPr>
            <a:xfrm>
              <a:off x="13427447" y="1188773"/>
              <a:ext cx="1903827" cy="1926623"/>
              <a:chOff x="14958705" y="174131"/>
              <a:chExt cx="1903827" cy="1106534"/>
            </a:xfrm>
          </p:grpSpPr>
          <p:sp>
            <p:nvSpPr>
              <p:cNvPr id="121" name="Flowchart: Document 120">
                <a:extLst>
                  <a:ext uri="{FF2B5EF4-FFF2-40B4-BE49-F238E27FC236}">
                    <a16:creationId xmlns:a16="http://schemas.microsoft.com/office/drawing/2014/main" id="{B33E3A1F-F434-4249-8930-2B77F2A25F33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2" name="Flowchart: Document 121">
                <a:extLst>
                  <a:ext uri="{FF2B5EF4-FFF2-40B4-BE49-F238E27FC236}">
                    <a16:creationId xmlns:a16="http://schemas.microsoft.com/office/drawing/2014/main" id="{1E72B794-0FC5-4407-97ED-FBC98FEE04C3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3" name="Flowchart: Document 122">
                <a:extLst>
                  <a:ext uri="{FF2B5EF4-FFF2-40B4-BE49-F238E27FC236}">
                    <a16:creationId xmlns:a16="http://schemas.microsoft.com/office/drawing/2014/main" id="{19A2DE5A-CC73-49EB-84FB-7B0A91D807E4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99619313-A488-4C68-B1BC-D715F0F08CAF}"/>
                </a:ext>
              </a:extLst>
            </p:cNvPr>
            <p:cNvGrpSpPr/>
            <p:nvPr/>
          </p:nvGrpSpPr>
          <p:grpSpPr>
            <a:xfrm>
              <a:off x="13427447" y="3763896"/>
              <a:ext cx="1903827" cy="1817006"/>
              <a:chOff x="14958705" y="174131"/>
              <a:chExt cx="1903827" cy="1106534"/>
            </a:xfrm>
          </p:grpSpPr>
          <p:sp>
            <p:nvSpPr>
              <p:cNvPr id="137" name="Flowchart: Document 136">
                <a:extLst>
                  <a:ext uri="{FF2B5EF4-FFF2-40B4-BE49-F238E27FC236}">
                    <a16:creationId xmlns:a16="http://schemas.microsoft.com/office/drawing/2014/main" id="{4E132BD4-FEBD-4497-B45F-5579A944D945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8" name="Flowchart: Document 137">
                <a:extLst>
                  <a:ext uri="{FF2B5EF4-FFF2-40B4-BE49-F238E27FC236}">
                    <a16:creationId xmlns:a16="http://schemas.microsoft.com/office/drawing/2014/main" id="{ACFBC942-D86D-4349-A833-876DF1F4FA98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9" name="Flowchart: Document 138">
                <a:extLst>
                  <a:ext uri="{FF2B5EF4-FFF2-40B4-BE49-F238E27FC236}">
                    <a16:creationId xmlns:a16="http://schemas.microsoft.com/office/drawing/2014/main" id="{EF36B65C-B87A-4CB3-A2D4-35C854761665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8B213AF-78B7-4167-9EA4-22C50E6FEC07}"/>
                </a:ext>
              </a:extLst>
            </p:cNvPr>
            <p:cNvGrpSpPr/>
            <p:nvPr/>
          </p:nvGrpSpPr>
          <p:grpSpPr>
            <a:xfrm>
              <a:off x="13509603" y="5723711"/>
              <a:ext cx="1845097" cy="2003848"/>
              <a:chOff x="14958705" y="174131"/>
              <a:chExt cx="1903827" cy="1106534"/>
            </a:xfrm>
          </p:grpSpPr>
          <p:sp>
            <p:nvSpPr>
              <p:cNvPr id="141" name="Flowchart: Document 140">
                <a:extLst>
                  <a:ext uri="{FF2B5EF4-FFF2-40B4-BE49-F238E27FC236}">
                    <a16:creationId xmlns:a16="http://schemas.microsoft.com/office/drawing/2014/main" id="{441FA605-AAED-490C-9FE0-4373226D9F5F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2" name="Flowchart: Document 141">
                <a:extLst>
                  <a:ext uri="{FF2B5EF4-FFF2-40B4-BE49-F238E27FC236}">
                    <a16:creationId xmlns:a16="http://schemas.microsoft.com/office/drawing/2014/main" id="{D2A0C531-2AF8-4F53-9673-F1E09CDFBC0F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3" name="Flowchart: Document 142">
                <a:extLst>
                  <a:ext uri="{FF2B5EF4-FFF2-40B4-BE49-F238E27FC236}">
                    <a16:creationId xmlns:a16="http://schemas.microsoft.com/office/drawing/2014/main" id="{802DC149-65D0-4603-82B4-D4FE92671FA8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97" name="Flowchart: Predefined Process 96">
              <a:extLst>
                <a:ext uri="{FF2B5EF4-FFF2-40B4-BE49-F238E27FC236}">
                  <a16:creationId xmlns:a16="http://schemas.microsoft.com/office/drawing/2014/main" id="{B7144B25-D302-4E84-9E8D-460DED456A02}"/>
                </a:ext>
              </a:extLst>
            </p:cNvPr>
            <p:cNvSpPr/>
            <p:nvPr/>
          </p:nvSpPr>
          <p:spPr>
            <a:xfrm>
              <a:off x="13509603" y="8073506"/>
              <a:ext cx="1901952" cy="65659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800" b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Proceso de Salida 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43FC0A-9477-4999-AA50-075FCE4F15D7}"/>
                </a:ext>
              </a:extLst>
            </p:cNvPr>
            <p:cNvSpPr txBox="1"/>
            <p:nvPr/>
          </p:nvSpPr>
          <p:spPr>
            <a:xfrm>
              <a:off x="13734687" y="1674524"/>
              <a:ext cx="133350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Salida 1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11E76D26-F496-4479-8D40-1C5FFB00829E}"/>
                </a:ext>
              </a:extLst>
            </p:cNvPr>
            <p:cNvSpPr txBox="1"/>
            <p:nvPr/>
          </p:nvSpPr>
          <p:spPr>
            <a:xfrm>
              <a:off x="13793829" y="4169618"/>
              <a:ext cx="133350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Salida 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C737C70-7F07-47EB-BC26-34538D613EFE}"/>
                </a:ext>
              </a:extLst>
            </p:cNvPr>
            <p:cNvSpPr txBox="1"/>
            <p:nvPr/>
          </p:nvSpPr>
          <p:spPr>
            <a:xfrm>
              <a:off x="13812512" y="6238744"/>
              <a:ext cx="133350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Salida 3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5749972" y="4991997"/>
            <a:ext cx="4508208" cy="379591"/>
          </a:xfrm>
          <a:prstGeom prst="rect">
            <a:avLst/>
          </a:prstGeom>
          <a:solidFill>
            <a:schemeClr val="bg1"/>
          </a:solidFill>
          <a:ln w="1905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rPr>
              <a:t>MODELO FASE XXX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6101B4D-0722-49B8-8034-ADFC5DD668D1}"/>
              </a:ext>
            </a:extLst>
          </p:cNvPr>
          <p:cNvSpPr/>
          <p:nvPr/>
        </p:nvSpPr>
        <p:spPr>
          <a:xfrm>
            <a:off x="2869821" y="2681933"/>
            <a:ext cx="3085106" cy="2019300"/>
          </a:xfrm>
          <a:custGeom>
            <a:avLst/>
            <a:gdLst>
              <a:gd name="connsiteX0" fmla="*/ 0 w 3219450"/>
              <a:gd name="connsiteY0" fmla="*/ 2000250 h 2019300"/>
              <a:gd name="connsiteX1" fmla="*/ 1390650 w 3219450"/>
              <a:gd name="connsiteY1" fmla="*/ 2019300 h 2019300"/>
              <a:gd name="connsiteX2" fmla="*/ 1409700 w 3219450"/>
              <a:gd name="connsiteY2" fmla="*/ 0 h 2019300"/>
              <a:gd name="connsiteX3" fmla="*/ 3219450 w 3219450"/>
              <a:gd name="connsiteY3" fmla="*/ 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2019300">
                <a:moveTo>
                  <a:pt x="0" y="2000250"/>
                </a:moveTo>
                <a:lnTo>
                  <a:pt x="1390650" y="2019300"/>
                </a:lnTo>
                <a:lnTo>
                  <a:pt x="1409700" y="0"/>
                </a:lnTo>
                <a:lnTo>
                  <a:pt x="3219450" y="0"/>
                </a:lnTo>
              </a:path>
            </a:pathLst>
          </a:custGeom>
          <a:noFill/>
          <a:ln w="25400" cap="flat">
            <a:solidFill>
              <a:srgbClr val="00B0F0"/>
            </a:solidFill>
            <a:prstDash val="lgDash"/>
            <a:miter lim="400000"/>
            <a:headEnd type="non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5E79ECE7-168F-40BD-832F-47FF1B4AAE60}"/>
              </a:ext>
            </a:extLst>
          </p:cNvPr>
          <p:cNvCxnSpPr>
            <a:stCxn id="55" idx="3"/>
            <a:endCxn id="6" idx="1"/>
          </p:cNvCxnSpPr>
          <p:nvPr/>
        </p:nvCxnSpPr>
        <p:spPr>
          <a:xfrm>
            <a:off x="2850736" y="2430847"/>
            <a:ext cx="2899236" cy="2750946"/>
          </a:xfrm>
          <a:prstGeom prst="bentConnector3">
            <a:avLst>
              <a:gd name="adj1" fmla="val 50000"/>
            </a:avLst>
          </a:prstGeom>
          <a:noFill/>
          <a:ln w="38100" cap="flat">
            <a:solidFill>
              <a:schemeClr val="tx1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D384DD-547E-44B7-B087-E1BFD546E796}"/>
              </a:ext>
            </a:extLst>
          </p:cNvPr>
          <p:cNvCxnSpPr>
            <a:cxnSpLocks/>
          </p:cNvCxnSpPr>
          <p:nvPr/>
        </p:nvCxnSpPr>
        <p:spPr>
          <a:xfrm>
            <a:off x="7997740" y="4002271"/>
            <a:ext cx="12672" cy="989726"/>
          </a:xfrm>
          <a:prstGeom prst="straightConnector1">
            <a:avLst/>
          </a:prstGeom>
          <a:noFill/>
          <a:ln w="38100" cap="flat">
            <a:solidFill>
              <a:schemeClr val="tx1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5AB3FDD-6B70-4317-B238-07E7639FD93C}"/>
              </a:ext>
            </a:extLst>
          </p:cNvPr>
          <p:cNvCxnSpPr>
            <a:cxnSpLocks/>
          </p:cNvCxnSpPr>
          <p:nvPr/>
        </p:nvCxnSpPr>
        <p:spPr>
          <a:xfrm flipH="1" flipV="1">
            <a:off x="8001372" y="5371588"/>
            <a:ext cx="5408" cy="1076138"/>
          </a:xfrm>
          <a:prstGeom prst="straightConnector1">
            <a:avLst/>
          </a:prstGeom>
          <a:noFill/>
          <a:ln w="38100" cap="flat">
            <a:solidFill>
              <a:schemeClr val="tx1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79B2FE3-0DFF-4402-B939-C2BDC88B6E98}"/>
              </a:ext>
            </a:extLst>
          </p:cNvPr>
          <p:cNvCxnSpPr>
            <a:cxnSpLocks/>
            <a:stCxn id="6" idx="3"/>
            <a:endCxn id="137" idx="1"/>
          </p:cNvCxnSpPr>
          <p:nvPr/>
        </p:nvCxnSpPr>
        <p:spPr>
          <a:xfrm flipV="1">
            <a:off x="10258180" y="4555463"/>
            <a:ext cx="3169267" cy="626330"/>
          </a:xfrm>
          <a:prstGeom prst="bentConnector3">
            <a:avLst/>
          </a:prstGeom>
          <a:noFill/>
          <a:ln w="38100" cap="flat">
            <a:solidFill>
              <a:schemeClr val="tx1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97D7CAB-14CA-4235-8059-026B0872C90C}"/>
              </a:ext>
            </a:extLst>
          </p:cNvPr>
          <p:cNvGrpSpPr/>
          <p:nvPr/>
        </p:nvGrpSpPr>
        <p:grpSpPr>
          <a:xfrm>
            <a:off x="5446240" y="977767"/>
            <a:ext cx="5086350" cy="3012604"/>
            <a:chOff x="5460901" y="989667"/>
            <a:chExt cx="5086350" cy="3012604"/>
          </a:xfrm>
        </p:grpSpPr>
        <p:sp>
          <p:nvSpPr>
            <p:cNvPr id="5" name="Rectangle 4"/>
            <p:cNvSpPr/>
            <p:nvPr/>
          </p:nvSpPr>
          <p:spPr>
            <a:xfrm>
              <a:off x="5460901" y="1756952"/>
              <a:ext cx="5086350" cy="2245319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946676" y="2055325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Herramienta 1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946676" y="2522803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Herramienta 2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946676" y="2990281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Herramienta 3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946676" y="3457759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Herramienta 4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32917BC-3FF4-4B37-9E7B-2427C9BE61A0}"/>
                </a:ext>
              </a:extLst>
            </p:cNvPr>
            <p:cNvSpPr txBox="1"/>
            <p:nvPr/>
          </p:nvSpPr>
          <p:spPr>
            <a:xfrm>
              <a:off x="6241072" y="989667"/>
              <a:ext cx="3526009" cy="58990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Herramientas</a:t>
              </a:r>
              <a:endParaRPr kumimoji="0" lang="es-CO" sz="2800" b="1" i="0" u="none" strike="noStrike" cap="none" spc="28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Iowan Old Style Italic"/>
                <a:ea typeface="Iowan Old Style Italic"/>
                <a:cs typeface="Iowan Old Style Italic"/>
                <a:sym typeface="Iowan Old Style Italic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2D2D8E7-DAB0-4DB3-B52E-DF65BCDA2A05}"/>
              </a:ext>
            </a:extLst>
          </p:cNvPr>
          <p:cNvGrpSpPr/>
          <p:nvPr/>
        </p:nvGrpSpPr>
        <p:grpSpPr>
          <a:xfrm>
            <a:off x="5446240" y="6447726"/>
            <a:ext cx="5086350" cy="3258948"/>
            <a:chOff x="5460901" y="6447726"/>
            <a:chExt cx="5086350" cy="325894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30EDD9E-A938-4D54-BCD9-131BBB36B8F3}"/>
                </a:ext>
              </a:extLst>
            </p:cNvPr>
            <p:cNvSpPr/>
            <p:nvPr/>
          </p:nvSpPr>
          <p:spPr>
            <a:xfrm>
              <a:off x="5946676" y="6762445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Técnica 1</a:t>
              </a:r>
              <a:endParaRPr kumimoji="0" lang="es-CO" sz="1400" b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C65B80-5063-4CDE-A3ED-2250DCBA921D}"/>
                </a:ext>
              </a:extLst>
            </p:cNvPr>
            <p:cNvSpPr/>
            <p:nvPr/>
          </p:nvSpPr>
          <p:spPr>
            <a:xfrm>
              <a:off x="5946676" y="7192213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Técnica 2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3E9AA32-7019-4732-9B8E-29D751CAC7A9}"/>
                </a:ext>
              </a:extLst>
            </p:cNvPr>
            <p:cNvSpPr/>
            <p:nvPr/>
          </p:nvSpPr>
          <p:spPr>
            <a:xfrm>
              <a:off x="5946676" y="7621981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Técnica 3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4FE3B53-469F-4071-BE17-244314D2DE27}"/>
                </a:ext>
              </a:extLst>
            </p:cNvPr>
            <p:cNvSpPr/>
            <p:nvPr/>
          </p:nvSpPr>
          <p:spPr>
            <a:xfrm>
              <a:off x="5946676" y="805174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Técnica 4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5460901" y="6447726"/>
              <a:ext cx="5086350" cy="2489684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9433B11C-BB22-44A9-B114-D15A5048D54F}"/>
                </a:ext>
              </a:extLst>
            </p:cNvPr>
            <p:cNvSpPr txBox="1"/>
            <p:nvPr/>
          </p:nvSpPr>
          <p:spPr>
            <a:xfrm>
              <a:off x="6241072" y="9116769"/>
              <a:ext cx="3526009" cy="58990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Técnicas</a:t>
              </a:r>
              <a:endParaRPr kumimoji="0" lang="es-CO" sz="2800" b="1" i="0" u="none" strike="noStrike" cap="none" spc="28" normalizeH="0" baseline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FillTx/>
                <a:latin typeface="Iowan Old Style Italic"/>
                <a:ea typeface="Iowan Old Style Italic"/>
                <a:cs typeface="Iowan Old Style Italic"/>
                <a:sym typeface="Iowan Old Style Italic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447D0DB-818A-4EA8-B2D7-5DED1752F332}"/>
              </a:ext>
            </a:extLst>
          </p:cNvPr>
          <p:cNvGrpSpPr/>
          <p:nvPr/>
        </p:nvGrpSpPr>
        <p:grpSpPr>
          <a:xfrm>
            <a:off x="941702" y="1557848"/>
            <a:ext cx="2382647" cy="7005579"/>
            <a:chOff x="941702" y="1557848"/>
            <a:chExt cx="2382647" cy="7005579"/>
          </a:xfrm>
        </p:grpSpPr>
        <p:sp>
          <p:nvSpPr>
            <p:cNvPr id="2" name="Flowchart: Predefined Process 1"/>
            <p:cNvSpPr/>
            <p:nvPr/>
          </p:nvSpPr>
          <p:spPr>
            <a:xfrm>
              <a:off x="946909" y="8014787"/>
              <a:ext cx="2377440" cy="54864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800" b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Procesos de Entrada 1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EB6C47-165F-4643-A662-250FA18A4BE9}"/>
                </a:ext>
              </a:extLst>
            </p:cNvPr>
            <p:cNvGrpSpPr/>
            <p:nvPr/>
          </p:nvGrpSpPr>
          <p:grpSpPr>
            <a:xfrm>
              <a:off x="946909" y="1557848"/>
              <a:ext cx="1903827" cy="1546892"/>
              <a:chOff x="1448973" y="904875"/>
              <a:chExt cx="1485602" cy="962025"/>
            </a:xfrm>
          </p:grpSpPr>
          <p:sp>
            <p:nvSpPr>
              <p:cNvPr id="20" name="Flowchart: Document 19">
                <a:extLst>
                  <a:ext uri="{FF2B5EF4-FFF2-40B4-BE49-F238E27FC236}">
                    <a16:creationId xmlns:a16="http://schemas.microsoft.com/office/drawing/2014/main" id="{516BAD66-CF93-4293-996E-4019CE85E875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4" name="Flowchart: Document 53">
                <a:extLst>
                  <a:ext uri="{FF2B5EF4-FFF2-40B4-BE49-F238E27FC236}">
                    <a16:creationId xmlns:a16="http://schemas.microsoft.com/office/drawing/2014/main" id="{8F705263-E80C-4847-88DB-61555C1357D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5" name="Flowchart: Document 54">
                <a:extLst>
                  <a:ext uri="{FF2B5EF4-FFF2-40B4-BE49-F238E27FC236}">
                    <a16:creationId xmlns:a16="http://schemas.microsoft.com/office/drawing/2014/main" id="{51FAC7E4-32E1-431B-A028-060825AA393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29FE606-AEBE-41F7-A894-AC44116B278E}"/>
                </a:ext>
              </a:extLst>
            </p:cNvPr>
            <p:cNvGrpSpPr/>
            <p:nvPr/>
          </p:nvGrpSpPr>
          <p:grpSpPr>
            <a:xfrm>
              <a:off x="965994" y="3652967"/>
              <a:ext cx="1903827" cy="2085662"/>
              <a:chOff x="1448973" y="904875"/>
              <a:chExt cx="1485602" cy="962025"/>
            </a:xfrm>
          </p:grpSpPr>
          <p:sp>
            <p:nvSpPr>
              <p:cNvPr id="61" name="Flowchart: Document 60">
                <a:extLst>
                  <a:ext uri="{FF2B5EF4-FFF2-40B4-BE49-F238E27FC236}">
                    <a16:creationId xmlns:a16="http://schemas.microsoft.com/office/drawing/2014/main" id="{4BFC57D0-8020-4FC1-A321-50078570921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2" name="Flowchart: Document 61">
                <a:extLst>
                  <a:ext uri="{FF2B5EF4-FFF2-40B4-BE49-F238E27FC236}">
                    <a16:creationId xmlns:a16="http://schemas.microsoft.com/office/drawing/2014/main" id="{2AA7B0B3-59DE-4AEE-BF12-ED3F9000ADE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3" name="Flowchart: Document 62">
                <a:extLst>
                  <a:ext uri="{FF2B5EF4-FFF2-40B4-BE49-F238E27FC236}">
                    <a16:creationId xmlns:a16="http://schemas.microsoft.com/office/drawing/2014/main" id="{B248A390-AB45-4608-B3A8-23AEF7CAAC5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BB8CA838-646C-4010-AB69-93E37D254BD3}"/>
                </a:ext>
              </a:extLst>
            </p:cNvPr>
            <p:cNvSpPr txBox="1"/>
            <p:nvPr/>
          </p:nvSpPr>
          <p:spPr>
            <a:xfrm>
              <a:off x="1179195" y="1882952"/>
              <a:ext cx="159227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Entrada 1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A8209608-21CA-42B8-99BC-4D8D3A75E130}"/>
                </a:ext>
              </a:extLst>
            </p:cNvPr>
            <p:cNvSpPr txBox="1"/>
            <p:nvPr/>
          </p:nvSpPr>
          <p:spPr>
            <a:xfrm>
              <a:off x="1179195" y="4340494"/>
              <a:ext cx="159227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Entrada 2</a:t>
              </a: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7D3A993C-6CA8-4527-BAF9-C8F9A32171C6}"/>
                </a:ext>
              </a:extLst>
            </p:cNvPr>
            <p:cNvGrpSpPr/>
            <p:nvPr/>
          </p:nvGrpSpPr>
          <p:grpSpPr>
            <a:xfrm>
              <a:off x="941702" y="6299438"/>
              <a:ext cx="1903827" cy="1546892"/>
              <a:chOff x="1448973" y="904875"/>
              <a:chExt cx="1485602" cy="962025"/>
            </a:xfrm>
          </p:grpSpPr>
          <p:sp>
            <p:nvSpPr>
              <p:cNvPr id="129" name="Flowchart: Document 128">
                <a:extLst>
                  <a:ext uri="{FF2B5EF4-FFF2-40B4-BE49-F238E27FC236}">
                    <a16:creationId xmlns:a16="http://schemas.microsoft.com/office/drawing/2014/main" id="{30B2C5FC-B5CD-4A74-A93A-96C6CBAACE46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0" name="Flowchart: Document 129">
                <a:extLst>
                  <a:ext uri="{FF2B5EF4-FFF2-40B4-BE49-F238E27FC236}">
                    <a16:creationId xmlns:a16="http://schemas.microsoft.com/office/drawing/2014/main" id="{A4201B3F-D625-4C41-B1D5-FD582E1F021B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1" name="Flowchart: Document 130">
                <a:extLst>
                  <a:ext uri="{FF2B5EF4-FFF2-40B4-BE49-F238E27FC236}">
                    <a16:creationId xmlns:a16="http://schemas.microsoft.com/office/drawing/2014/main" id="{FDF5CCB3-0B03-4B5A-A90C-92BD06B4C6AE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CA54653-D49D-4F0F-B18A-05334DA209EE}"/>
                </a:ext>
              </a:extLst>
            </p:cNvPr>
            <p:cNvSpPr txBox="1"/>
            <p:nvPr/>
          </p:nvSpPr>
          <p:spPr>
            <a:xfrm>
              <a:off x="1179195" y="6620090"/>
              <a:ext cx="1592270" cy="89768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20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Elemento de Entrada 3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ED2402-8D46-4528-97D6-A5BDD72AE897}"/>
              </a:ext>
            </a:extLst>
          </p:cNvPr>
          <p:cNvGrpSpPr/>
          <p:nvPr/>
        </p:nvGrpSpPr>
        <p:grpSpPr>
          <a:xfrm>
            <a:off x="10074297" y="2167376"/>
            <a:ext cx="3346927" cy="2057187"/>
            <a:chOff x="10074297" y="2167376"/>
            <a:chExt cx="3346927" cy="2057187"/>
          </a:xfrm>
        </p:grpSpPr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FFA64704-30EB-485F-9993-C71A618228B1}"/>
                </a:ext>
              </a:extLst>
            </p:cNvPr>
            <p:cNvCxnSpPr>
              <a:cxnSpLocks/>
            </p:cNvCxnSpPr>
            <p:nvPr/>
          </p:nvCxnSpPr>
          <p:spPr>
            <a:xfrm>
              <a:off x="10182296" y="2214349"/>
              <a:ext cx="3238928" cy="2010214"/>
            </a:xfrm>
            <a:prstGeom prst="bentConnector3">
              <a:avLst/>
            </a:prstGeom>
            <a:noFill/>
            <a:ln w="12700" cap="flat">
              <a:solidFill>
                <a:srgbClr val="CC33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3" name="Flowchart: Decision 132">
              <a:extLst>
                <a:ext uri="{FF2B5EF4-FFF2-40B4-BE49-F238E27FC236}">
                  <a16:creationId xmlns:a16="http://schemas.microsoft.com/office/drawing/2014/main" id="{CBECDFFA-108E-456C-B0D0-94AA2F5A3B90}"/>
                </a:ext>
              </a:extLst>
            </p:cNvPr>
            <p:cNvSpPr/>
            <p:nvPr/>
          </p:nvSpPr>
          <p:spPr>
            <a:xfrm>
              <a:off x="10074297" y="2167376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C303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DE56636-A01A-43FE-859D-5399A5DF5442}"/>
              </a:ext>
            </a:extLst>
          </p:cNvPr>
          <p:cNvGrpSpPr/>
          <p:nvPr/>
        </p:nvGrpSpPr>
        <p:grpSpPr>
          <a:xfrm>
            <a:off x="4254514" y="1018657"/>
            <a:ext cx="8055711" cy="3035790"/>
            <a:chOff x="4254514" y="1018657"/>
            <a:chExt cx="8055711" cy="303579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245FDD2-3145-4B84-892D-41508CECE289}"/>
                </a:ext>
              </a:extLst>
            </p:cNvPr>
            <p:cNvSpPr txBox="1"/>
            <p:nvPr/>
          </p:nvSpPr>
          <p:spPr>
            <a:xfrm>
              <a:off x="10759080" y="1018657"/>
              <a:ext cx="1551145" cy="928459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Detalle de Relación Herramientas</a:t>
              </a:r>
            </a:p>
          </p:txBody>
        </p:sp>
        <p:cxnSp>
          <p:nvCxnSpPr>
            <p:cNvPr id="44" name="Connector: Curved 43">
              <a:extLst>
                <a:ext uri="{FF2B5EF4-FFF2-40B4-BE49-F238E27FC236}">
                  <a16:creationId xmlns:a16="http://schemas.microsoft.com/office/drawing/2014/main" id="{6FB2512C-105D-4E10-9283-4A04E6308817}"/>
                </a:ext>
              </a:extLst>
            </p:cNvPr>
            <p:cNvCxnSpPr>
              <a:stCxn id="42" idx="3"/>
            </p:cNvCxnSpPr>
            <p:nvPr/>
          </p:nvCxnSpPr>
          <p:spPr>
            <a:xfrm flipH="1">
              <a:off x="11696713" y="1482887"/>
              <a:ext cx="613512" cy="1495667"/>
            </a:xfrm>
            <a:prstGeom prst="curvedConnector4">
              <a:avLst>
                <a:gd name="adj1" fmla="val -37261"/>
                <a:gd name="adj2" fmla="val 65519"/>
              </a:avLst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0" name="Connector: Curved 49">
              <a:extLst>
                <a:ext uri="{FF2B5EF4-FFF2-40B4-BE49-F238E27FC236}">
                  <a16:creationId xmlns:a16="http://schemas.microsoft.com/office/drawing/2014/main" id="{9D895676-9B72-4239-AD81-C68BEF293036}"/>
                </a:ext>
              </a:extLst>
            </p:cNvPr>
            <p:cNvCxnSpPr>
              <a:stCxn id="42" idx="2"/>
            </p:cNvCxnSpPr>
            <p:nvPr/>
          </p:nvCxnSpPr>
          <p:spPr>
            <a:xfrm rot="5400000">
              <a:off x="6840919" y="-639288"/>
              <a:ext cx="2107330" cy="7280139"/>
            </a:xfrm>
            <a:prstGeom prst="curvedConnector2">
              <a:avLst/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E6ECDE-C40E-4A4A-8B1D-D8AA2085153D}"/>
              </a:ext>
            </a:extLst>
          </p:cNvPr>
          <p:cNvGrpSpPr/>
          <p:nvPr/>
        </p:nvGrpSpPr>
        <p:grpSpPr>
          <a:xfrm>
            <a:off x="4806897" y="4540342"/>
            <a:ext cx="6498854" cy="1714292"/>
            <a:chOff x="4806897" y="4540342"/>
            <a:chExt cx="6498854" cy="1714292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E3D6AD42-FD59-4F37-9DE5-6B24DC886BB9}"/>
                </a:ext>
              </a:extLst>
            </p:cNvPr>
            <p:cNvSpPr txBox="1"/>
            <p:nvPr/>
          </p:nvSpPr>
          <p:spPr>
            <a:xfrm>
              <a:off x="9754606" y="5697806"/>
              <a:ext cx="1551145" cy="49757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Relación Base</a:t>
              </a:r>
            </a:p>
          </p:txBody>
        </p:sp>
        <p:cxnSp>
          <p:nvCxnSpPr>
            <p:cNvPr id="53" name="Connector: Curved 52">
              <a:extLst>
                <a:ext uri="{FF2B5EF4-FFF2-40B4-BE49-F238E27FC236}">
                  <a16:creationId xmlns:a16="http://schemas.microsoft.com/office/drawing/2014/main" id="{155C6E50-5C0B-42F1-BE73-AAA6719ED181}"/>
                </a:ext>
              </a:extLst>
            </p:cNvPr>
            <p:cNvCxnSpPr>
              <a:stCxn id="134" idx="0"/>
            </p:cNvCxnSpPr>
            <p:nvPr/>
          </p:nvCxnSpPr>
          <p:spPr>
            <a:xfrm rot="5400000" flipH="1" flipV="1">
              <a:off x="10292771" y="5419200"/>
              <a:ext cx="516014" cy="41198"/>
            </a:xfrm>
            <a:prstGeom prst="curvedConnector3">
              <a:avLst/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7" name="Connector: Curved 56">
              <a:extLst>
                <a:ext uri="{FF2B5EF4-FFF2-40B4-BE49-F238E27FC236}">
                  <a16:creationId xmlns:a16="http://schemas.microsoft.com/office/drawing/2014/main" id="{0975EE56-BEA2-4325-AD44-A9D6A35C5E91}"/>
                </a:ext>
              </a:extLst>
            </p:cNvPr>
            <p:cNvCxnSpPr>
              <a:cxnSpLocks/>
              <a:stCxn id="134" idx="1"/>
            </p:cNvCxnSpPr>
            <p:nvPr/>
          </p:nvCxnSpPr>
          <p:spPr>
            <a:xfrm rot="10800000">
              <a:off x="8108172" y="4540342"/>
              <a:ext cx="1646435" cy="1406251"/>
            </a:xfrm>
            <a:prstGeom prst="curvedConnector3">
              <a:avLst/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9" name="Connector: Curved 58">
              <a:extLst>
                <a:ext uri="{FF2B5EF4-FFF2-40B4-BE49-F238E27FC236}">
                  <a16:creationId xmlns:a16="http://schemas.microsoft.com/office/drawing/2014/main" id="{2E65369F-E6D5-40CD-A955-5786275D492D}"/>
                </a:ext>
              </a:extLst>
            </p:cNvPr>
            <p:cNvCxnSpPr>
              <a:cxnSpLocks/>
              <a:stCxn id="134" idx="1"/>
            </p:cNvCxnSpPr>
            <p:nvPr/>
          </p:nvCxnSpPr>
          <p:spPr>
            <a:xfrm rot="10800000" flipV="1">
              <a:off x="8108172" y="5946592"/>
              <a:ext cx="1646434" cy="308042"/>
            </a:xfrm>
            <a:prstGeom prst="curvedConnector3">
              <a:avLst/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5" name="Connector: Curved 64">
              <a:extLst>
                <a:ext uri="{FF2B5EF4-FFF2-40B4-BE49-F238E27FC236}">
                  <a16:creationId xmlns:a16="http://schemas.microsoft.com/office/drawing/2014/main" id="{5F30AA87-2A7D-4A06-96F2-DF200AE05C62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4806897" y="4555463"/>
              <a:ext cx="4947709" cy="1391129"/>
            </a:xfrm>
            <a:prstGeom prst="curvedConnector3">
              <a:avLst/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FF5752-3713-4AA7-9945-DEEA2D14EA8C}"/>
              </a:ext>
            </a:extLst>
          </p:cNvPr>
          <p:cNvGrpSpPr/>
          <p:nvPr/>
        </p:nvGrpSpPr>
        <p:grpSpPr>
          <a:xfrm>
            <a:off x="10182296" y="1169287"/>
            <a:ext cx="5171641" cy="7119820"/>
            <a:chOff x="10182296" y="1169287"/>
            <a:chExt cx="5171641" cy="7119820"/>
          </a:xfrm>
        </p:grpSpPr>
        <p:sp>
          <p:nvSpPr>
            <p:cNvPr id="74" name="Flowchart: Connector 73">
              <a:extLst>
                <a:ext uri="{FF2B5EF4-FFF2-40B4-BE49-F238E27FC236}">
                  <a16:creationId xmlns:a16="http://schemas.microsoft.com/office/drawing/2014/main" id="{186C2059-BC25-468B-A9C6-493BA24A6BCA}"/>
                </a:ext>
              </a:extLst>
            </p:cNvPr>
            <p:cNvSpPr/>
            <p:nvPr/>
          </p:nvSpPr>
          <p:spPr>
            <a:xfrm>
              <a:off x="10182296" y="6798156"/>
              <a:ext cx="247650" cy="202897"/>
            </a:xfrm>
            <a:prstGeom prst="flowChartConnector">
              <a:avLst/>
            </a:prstGeom>
            <a:solidFill>
              <a:srgbClr val="A50021"/>
            </a:solidFill>
            <a:ln w="12700" cap="flat">
              <a:solidFill>
                <a:srgbClr val="A5002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E51BD556-3617-4333-89D5-1180ECA909D9}"/>
                </a:ext>
              </a:extLst>
            </p:cNvPr>
            <p:cNvSpPr/>
            <p:nvPr/>
          </p:nvSpPr>
          <p:spPr>
            <a:xfrm>
              <a:off x="10182296" y="7227507"/>
              <a:ext cx="247650" cy="202897"/>
            </a:xfrm>
            <a:prstGeom prst="flowChartConnector">
              <a:avLst/>
            </a:prstGeom>
            <a:solidFill>
              <a:srgbClr val="40A0A0"/>
            </a:solidFill>
            <a:ln w="12700" cap="flat">
              <a:solidFill>
                <a:srgbClr val="40A0A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6" name="Flowchart: Connector 75">
              <a:extLst>
                <a:ext uri="{FF2B5EF4-FFF2-40B4-BE49-F238E27FC236}">
                  <a16:creationId xmlns:a16="http://schemas.microsoft.com/office/drawing/2014/main" id="{4D29B387-734F-4D89-A393-E4F8E4804C71}"/>
                </a:ext>
              </a:extLst>
            </p:cNvPr>
            <p:cNvSpPr/>
            <p:nvPr/>
          </p:nvSpPr>
          <p:spPr>
            <a:xfrm>
              <a:off x="10182296" y="7656858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7" name="Flowchart: Connector 76">
              <a:extLst>
                <a:ext uri="{FF2B5EF4-FFF2-40B4-BE49-F238E27FC236}">
                  <a16:creationId xmlns:a16="http://schemas.microsoft.com/office/drawing/2014/main" id="{030DC265-CBE6-4F45-9A1D-4127948EB537}"/>
                </a:ext>
              </a:extLst>
            </p:cNvPr>
            <p:cNvSpPr/>
            <p:nvPr/>
          </p:nvSpPr>
          <p:spPr>
            <a:xfrm>
              <a:off x="10182296" y="8086210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7" name="Flowchart: Connector 176">
              <a:extLst>
                <a:ext uri="{FF2B5EF4-FFF2-40B4-BE49-F238E27FC236}">
                  <a16:creationId xmlns:a16="http://schemas.microsoft.com/office/drawing/2014/main" id="{D1FDA101-C4F2-4C6E-9F2D-186BDAF88B6E}"/>
                </a:ext>
              </a:extLst>
            </p:cNvPr>
            <p:cNvSpPr/>
            <p:nvPr/>
          </p:nvSpPr>
          <p:spPr>
            <a:xfrm>
              <a:off x="14727615" y="3686391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99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8" name="Flowchart: Connector 177">
              <a:extLst>
                <a:ext uri="{FF2B5EF4-FFF2-40B4-BE49-F238E27FC236}">
                  <a16:creationId xmlns:a16="http://schemas.microsoft.com/office/drawing/2014/main" id="{6FACCDAD-C85D-4037-A124-61767EA919CE}"/>
                </a:ext>
              </a:extLst>
            </p:cNvPr>
            <p:cNvSpPr/>
            <p:nvPr/>
          </p:nvSpPr>
          <p:spPr>
            <a:xfrm>
              <a:off x="15094824" y="3681111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3FC1669F-6EF3-454A-B13E-D849C8CE0132}"/>
                </a:ext>
              </a:extLst>
            </p:cNvPr>
            <p:cNvSpPr/>
            <p:nvPr/>
          </p:nvSpPr>
          <p:spPr>
            <a:xfrm>
              <a:off x="14364125" y="3683845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solidFill>
                <a:srgbClr val="CC33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2" name="Flowchart: Connector 181">
              <a:extLst>
                <a:ext uri="{FF2B5EF4-FFF2-40B4-BE49-F238E27FC236}">
                  <a16:creationId xmlns:a16="http://schemas.microsoft.com/office/drawing/2014/main" id="{BC9AAFCB-CDB3-4CC0-8596-D1B46EC76DE3}"/>
                </a:ext>
              </a:extLst>
            </p:cNvPr>
            <p:cNvSpPr/>
            <p:nvPr/>
          </p:nvSpPr>
          <p:spPr>
            <a:xfrm>
              <a:off x="14772499" y="5743695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3" name="Flowchart: Connector 182">
              <a:extLst>
                <a:ext uri="{FF2B5EF4-FFF2-40B4-BE49-F238E27FC236}">
                  <a16:creationId xmlns:a16="http://schemas.microsoft.com/office/drawing/2014/main" id="{D9EB31D0-0291-4E9C-961E-AD5CF29B0D05}"/>
                </a:ext>
              </a:extLst>
            </p:cNvPr>
            <p:cNvSpPr/>
            <p:nvPr/>
          </p:nvSpPr>
          <p:spPr>
            <a:xfrm>
              <a:off x="15106287" y="5743695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5094824" y="1169287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4" name="Flowchart: Connector 83">
              <a:extLst>
                <a:ext uri="{FF2B5EF4-FFF2-40B4-BE49-F238E27FC236}">
                  <a16:creationId xmlns:a16="http://schemas.microsoft.com/office/drawing/2014/main" id="{0E6659C8-62B6-43F8-A0DF-B21A81895BD2}"/>
                </a:ext>
              </a:extLst>
            </p:cNvPr>
            <p:cNvSpPr/>
            <p:nvPr/>
          </p:nvSpPr>
          <p:spPr>
            <a:xfrm>
              <a:off x="14750419" y="1169287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99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5" name="Flowchart: Connector 84">
              <a:extLst>
                <a:ext uri="{FF2B5EF4-FFF2-40B4-BE49-F238E27FC236}">
                  <a16:creationId xmlns:a16="http://schemas.microsoft.com/office/drawing/2014/main" id="{C2AE298B-446F-467B-91F9-3FDF291F918C}"/>
                </a:ext>
              </a:extLst>
            </p:cNvPr>
            <p:cNvSpPr/>
            <p:nvPr/>
          </p:nvSpPr>
          <p:spPr>
            <a:xfrm>
              <a:off x="14386929" y="1169287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solidFill>
                <a:srgbClr val="CC33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6" name="Flowchart: Connector 85">
              <a:extLst>
                <a:ext uri="{FF2B5EF4-FFF2-40B4-BE49-F238E27FC236}">
                  <a16:creationId xmlns:a16="http://schemas.microsoft.com/office/drawing/2014/main" id="{9AA22CD6-1943-4D9F-98F4-558F49C15E26}"/>
                </a:ext>
              </a:extLst>
            </p:cNvPr>
            <p:cNvSpPr/>
            <p:nvPr/>
          </p:nvSpPr>
          <p:spPr>
            <a:xfrm>
              <a:off x="14010394" y="3688711"/>
              <a:ext cx="247650" cy="202897"/>
            </a:xfrm>
            <a:prstGeom prst="flowChartConnector">
              <a:avLst/>
            </a:prstGeom>
            <a:solidFill>
              <a:srgbClr val="40A0A0"/>
            </a:solidFill>
            <a:ln w="12700" cap="flat">
              <a:solidFill>
                <a:srgbClr val="40A0A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7" name="Flowchart: Connector 86">
              <a:extLst>
                <a:ext uri="{FF2B5EF4-FFF2-40B4-BE49-F238E27FC236}">
                  <a16:creationId xmlns:a16="http://schemas.microsoft.com/office/drawing/2014/main" id="{3F5C6E02-81A2-4D09-8B30-C1A79AC3BFC4}"/>
                </a:ext>
              </a:extLst>
            </p:cNvPr>
            <p:cNvSpPr/>
            <p:nvPr/>
          </p:nvSpPr>
          <p:spPr>
            <a:xfrm>
              <a:off x="14460754" y="5743695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16AD743E-16F5-433E-A3D7-C1476325D94A}"/>
                </a:ext>
              </a:extLst>
            </p:cNvPr>
            <p:cNvSpPr txBox="1"/>
            <p:nvPr/>
          </p:nvSpPr>
          <p:spPr>
            <a:xfrm>
              <a:off x="10973630" y="7026975"/>
              <a:ext cx="1551145" cy="713016"/>
            </a:xfrm>
            <a:prstGeom prst="rect">
              <a:avLst/>
            </a:prstGeom>
            <a:solidFill>
              <a:srgbClr val="FFFF00"/>
            </a:solidFill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1" i="0" u="none" strike="noStrike" cap="none" spc="28" normalizeH="0" baseline="0" dirty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uFillTx/>
                  <a:latin typeface="Iowan Old Style Italic"/>
                  <a:ea typeface="Iowan Old Style Italic"/>
                  <a:cs typeface="Iowan Old Style Italic"/>
                  <a:sym typeface="Iowan Old Style Italic"/>
                </a:rPr>
                <a:t>Detalle de Relación Técnicas</a:t>
              </a:r>
            </a:p>
          </p:txBody>
        </p:sp>
        <p:cxnSp>
          <p:nvCxnSpPr>
            <p:cNvPr id="67" name="Connector: Curved 66">
              <a:extLst>
                <a:ext uri="{FF2B5EF4-FFF2-40B4-BE49-F238E27FC236}">
                  <a16:creationId xmlns:a16="http://schemas.microsoft.com/office/drawing/2014/main" id="{6C3357DB-DDDF-4A9A-8A52-6A4132450D67}"/>
                </a:ext>
              </a:extLst>
            </p:cNvPr>
            <p:cNvCxnSpPr>
              <a:cxnSpLocks/>
              <a:stCxn id="144" idx="3"/>
              <a:endCxn id="142" idx="0"/>
            </p:cNvCxnSpPr>
            <p:nvPr/>
          </p:nvCxnSpPr>
          <p:spPr>
            <a:xfrm flipV="1">
              <a:off x="12524775" y="5846115"/>
              <a:ext cx="1902330" cy="1537368"/>
            </a:xfrm>
            <a:prstGeom prst="curvedConnector4">
              <a:avLst>
                <a:gd name="adj1" fmla="val 28084"/>
                <a:gd name="adj2" fmla="val 114870"/>
              </a:avLst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9" name="Connector: Curved 68">
              <a:extLst>
                <a:ext uri="{FF2B5EF4-FFF2-40B4-BE49-F238E27FC236}">
                  <a16:creationId xmlns:a16="http://schemas.microsoft.com/office/drawing/2014/main" id="{6C9C8645-F7AD-4305-910B-354C7E2140DD}"/>
                </a:ext>
              </a:extLst>
            </p:cNvPr>
            <p:cNvCxnSpPr>
              <a:stCxn id="144" idx="0"/>
              <a:endCxn id="86" idx="1"/>
            </p:cNvCxnSpPr>
            <p:nvPr/>
          </p:nvCxnSpPr>
          <p:spPr>
            <a:xfrm rot="5400000" flipH="1" flipV="1">
              <a:off x="11243657" y="4223971"/>
              <a:ext cx="3308550" cy="2297459"/>
            </a:xfrm>
            <a:prstGeom prst="curvedConnector3">
              <a:avLst>
                <a:gd name="adj1" fmla="val 107807"/>
              </a:avLst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1" name="Connector: Curved 70">
              <a:extLst>
                <a:ext uri="{FF2B5EF4-FFF2-40B4-BE49-F238E27FC236}">
                  <a16:creationId xmlns:a16="http://schemas.microsoft.com/office/drawing/2014/main" id="{58498AC5-681B-42EE-875C-84D6444D9FFB}"/>
                </a:ext>
              </a:extLst>
            </p:cNvPr>
            <p:cNvCxnSpPr>
              <a:cxnSpLocks/>
              <a:stCxn id="144" idx="0"/>
              <a:endCxn id="121" idx="0"/>
            </p:cNvCxnSpPr>
            <p:nvPr/>
          </p:nvCxnSpPr>
          <p:spPr>
            <a:xfrm rot="5400000" flipH="1" flipV="1">
              <a:off x="10099406" y="2838570"/>
              <a:ext cx="5838202" cy="2538609"/>
            </a:xfrm>
            <a:prstGeom prst="curvedConnector3">
              <a:avLst>
                <a:gd name="adj1" fmla="val 103916"/>
              </a:avLst>
            </a:prstGeom>
            <a:noFill/>
            <a:ln w="25400" cap="flat">
              <a:solidFill>
                <a:srgbClr val="747676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81" name="Título 1">
            <a:extLst>
              <a:ext uri="{FF2B5EF4-FFF2-40B4-BE49-F238E27FC236}">
                <a16:creationId xmlns:a16="http://schemas.microsoft.com/office/drawing/2014/main" id="{B60526C4-3C98-4345-8D31-193E6C03DBA9}"/>
              </a:ext>
            </a:extLst>
          </p:cNvPr>
          <p:cNvSpPr txBox="1">
            <a:spLocks/>
          </p:cNvSpPr>
          <p:nvPr/>
        </p:nvSpPr>
        <p:spPr>
          <a:xfrm>
            <a:off x="1217919" y="113726"/>
            <a:ext cx="9428191" cy="5378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400" dirty="0">
                <a:latin typeface="Tw Cen MT Condensed" panose="020B0606020104020203" pitchFamily="34" charset="0"/>
              </a:rPr>
              <a:t>8.2. estructura Del modelo</a:t>
            </a:r>
          </a:p>
        </p:txBody>
      </p:sp>
      <p:cxnSp>
        <p:nvCxnSpPr>
          <p:cNvPr id="82" name="Conector recto 32">
            <a:extLst>
              <a:ext uri="{FF2B5EF4-FFF2-40B4-BE49-F238E27FC236}">
                <a16:creationId xmlns:a16="http://schemas.microsoft.com/office/drawing/2014/main" id="{E2B78FCA-0976-4FB5-9F23-437222F8AA95}"/>
              </a:ext>
            </a:extLst>
          </p:cNvPr>
          <p:cNvCxnSpPr>
            <a:cxnSpLocks/>
          </p:cNvCxnSpPr>
          <p:nvPr/>
        </p:nvCxnSpPr>
        <p:spPr>
          <a:xfrm>
            <a:off x="0" y="831211"/>
            <a:ext cx="15916884" cy="714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4" descr="Resultado de imagen de escuela colombiana de ingenieria logo&quot;">
            <a:extLst>
              <a:ext uri="{FF2B5EF4-FFF2-40B4-BE49-F238E27FC236}">
                <a16:creationId xmlns:a16="http://schemas.microsoft.com/office/drawing/2014/main" id="{059EEBC7-1A9A-4333-A018-1F35199B6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2117" y="16919"/>
            <a:ext cx="3045524" cy="91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4930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10909" y="4965449"/>
            <a:ext cx="4508208" cy="379591"/>
          </a:xfrm>
          <a:prstGeom prst="rect">
            <a:avLst/>
          </a:prstGeom>
          <a:solidFill>
            <a:schemeClr val="bg1"/>
          </a:solidFill>
          <a:ln w="1905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rPr>
              <a:t>MODELO FASE DE INICIO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5030A6-5AD7-455C-A55C-42BF7C715C25}"/>
              </a:ext>
            </a:extLst>
          </p:cNvPr>
          <p:cNvGrpSpPr/>
          <p:nvPr/>
        </p:nvGrpSpPr>
        <p:grpSpPr>
          <a:xfrm>
            <a:off x="228189" y="1528465"/>
            <a:ext cx="2377440" cy="6731368"/>
            <a:chOff x="228189" y="1528465"/>
            <a:chExt cx="2377440" cy="6731368"/>
          </a:xfrm>
        </p:grpSpPr>
        <p:sp>
          <p:nvSpPr>
            <p:cNvPr id="2" name="Flowchart: Predefined Process 1"/>
            <p:cNvSpPr/>
            <p:nvPr/>
          </p:nvSpPr>
          <p:spPr>
            <a:xfrm>
              <a:off x="228189" y="6522627"/>
              <a:ext cx="2377440" cy="54864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Factores ambientales de la organización FAO</a:t>
              </a:r>
            </a:p>
          </p:txBody>
        </p:sp>
        <p:sp>
          <p:nvSpPr>
            <p:cNvPr id="15" name="Flowchart: Predefined Process 14"/>
            <p:cNvSpPr/>
            <p:nvPr/>
          </p:nvSpPr>
          <p:spPr>
            <a:xfrm>
              <a:off x="228189" y="7711193"/>
              <a:ext cx="2377440" cy="54864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clientes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EB6C47-165F-4643-A662-250FA18A4BE9}"/>
                </a:ext>
              </a:extLst>
            </p:cNvPr>
            <p:cNvGrpSpPr/>
            <p:nvPr/>
          </p:nvGrpSpPr>
          <p:grpSpPr>
            <a:xfrm>
              <a:off x="464996" y="1528465"/>
              <a:ext cx="1903827" cy="1546892"/>
              <a:chOff x="1448973" y="904875"/>
              <a:chExt cx="1485602" cy="962025"/>
            </a:xfrm>
          </p:grpSpPr>
          <p:sp>
            <p:nvSpPr>
              <p:cNvPr id="20" name="Flowchart: Document 19">
                <a:extLst>
                  <a:ext uri="{FF2B5EF4-FFF2-40B4-BE49-F238E27FC236}">
                    <a16:creationId xmlns:a16="http://schemas.microsoft.com/office/drawing/2014/main" id="{516BAD66-CF93-4293-996E-4019CE85E875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4" name="Flowchart: Document 53">
                <a:extLst>
                  <a:ext uri="{FF2B5EF4-FFF2-40B4-BE49-F238E27FC236}">
                    <a16:creationId xmlns:a16="http://schemas.microsoft.com/office/drawing/2014/main" id="{8F705263-E80C-4847-88DB-61555C1357D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5" name="Flowchart: Document 54">
                <a:extLst>
                  <a:ext uri="{FF2B5EF4-FFF2-40B4-BE49-F238E27FC236}">
                    <a16:creationId xmlns:a16="http://schemas.microsoft.com/office/drawing/2014/main" id="{51FAC7E4-32E1-431B-A028-060825AA393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29FE606-AEBE-41F7-A894-AC44116B278E}"/>
                </a:ext>
              </a:extLst>
            </p:cNvPr>
            <p:cNvGrpSpPr/>
            <p:nvPr/>
          </p:nvGrpSpPr>
          <p:grpSpPr>
            <a:xfrm>
              <a:off x="464996" y="3795446"/>
              <a:ext cx="1903827" cy="2085662"/>
              <a:chOff x="1448973" y="904875"/>
              <a:chExt cx="1485602" cy="962025"/>
            </a:xfrm>
          </p:grpSpPr>
          <p:sp>
            <p:nvSpPr>
              <p:cNvPr id="61" name="Flowchart: Document 60">
                <a:extLst>
                  <a:ext uri="{FF2B5EF4-FFF2-40B4-BE49-F238E27FC236}">
                    <a16:creationId xmlns:a16="http://schemas.microsoft.com/office/drawing/2014/main" id="{4BFC57D0-8020-4FC1-A321-50078570921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2" name="Flowchart: Document 61">
                <a:extLst>
                  <a:ext uri="{FF2B5EF4-FFF2-40B4-BE49-F238E27FC236}">
                    <a16:creationId xmlns:a16="http://schemas.microsoft.com/office/drawing/2014/main" id="{2AA7B0B3-59DE-4AEE-BF12-ED3F9000ADE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3" name="Flowchart: Document 62">
                <a:extLst>
                  <a:ext uri="{FF2B5EF4-FFF2-40B4-BE49-F238E27FC236}">
                    <a16:creationId xmlns:a16="http://schemas.microsoft.com/office/drawing/2014/main" id="{B248A390-AB45-4608-B3A8-23AEF7CAAC5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762748" y="1674841"/>
              <a:ext cx="1697253" cy="12875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PLIEGOS LICITATORIOS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Ingeniería básica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Normatividad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Tiempos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Suposiciones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Restricciones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2175" y="4179173"/>
              <a:ext cx="1668437" cy="13952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REQUERIMIENTOS</a:t>
              </a: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Funcionales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Materiales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Calidad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Capacidad de contratista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Logística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Financieros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F5CE75E-2484-43A8-980E-085B64739679}"/>
              </a:ext>
            </a:extLst>
          </p:cNvPr>
          <p:cNvGrpSpPr/>
          <p:nvPr/>
        </p:nvGrpSpPr>
        <p:grpSpPr>
          <a:xfrm>
            <a:off x="15021545" y="1321071"/>
            <a:ext cx="2107018" cy="8145971"/>
            <a:chOff x="15021545" y="1321071"/>
            <a:chExt cx="2107018" cy="8145971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8A95147D-2AB0-45F4-895C-5B393A16C33C}"/>
                </a:ext>
              </a:extLst>
            </p:cNvPr>
            <p:cNvGrpSpPr/>
            <p:nvPr/>
          </p:nvGrpSpPr>
          <p:grpSpPr>
            <a:xfrm>
              <a:off x="15021545" y="1321071"/>
              <a:ext cx="1903827" cy="1926623"/>
              <a:chOff x="14958705" y="174131"/>
              <a:chExt cx="1903827" cy="1106534"/>
            </a:xfrm>
          </p:grpSpPr>
          <p:sp>
            <p:nvSpPr>
              <p:cNvPr id="121" name="Flowchart: Document 120">
                <a:extLst>
                  <a:ext uri="{FF2B5EF4-FFF2-40B4-BE49-F238E27FC236}">
                    <a16:creationId xmlns:a16="http://schemas.microsoft.com/office/drawing/2014/main" id="{B33E3A1F-F434-4249-8930-2B77F2A25F33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2" name="Flowchart: Document 121">
                <a:extLst>
                  <a:ext uri="{FF2B5EF4-FFF2-40B4-BE49-F238E27FC236}">
                    <a16:creationId xmlns:a16="http://schemas.microsoft.com/office/drawing/2014/main" id="{1E72B794-0FC5-4407-97ED-FBC98FEE04C3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3" name="Flowchart: Document 122">
                <a:extLst>
                  <a:ext uri="{FF2B5EF4-FFF2-40B4-BE49-F238E27FC236}">
                    <a16:creationId xmlns:a16="http://schemas.microsoft.com/office/drawing/2014/main" id="{19A2DE5A-CC73-49EB-84FB-7B0A91D807E4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99619313-A488-4C68-B1BC-D715F0F08CAF}"/>
                </a:ext>
              </a:extLst>
            </p:cNvPr>
            <p:cNvGrpSpPr/>
            <p:nvPr/>
          </p:nvGrpSpPr>
          <p:grpSpPr>
            <a:xfrm>
              <a:off x="15021545" y="3896194"/>
              <a:ext cx="1903827" cy="1301973"/>
              <a:chOff x="14958705" y="174131"/>
              <a:chExt cx="1903827" cy="1106534"/>
            </a:xfrm>
          </p:grpSpPr>
          <p:sp>
            <p:nvSpPr>
              <p:cNvPr id="137" name="Flowchart: Document 136">
                <a:extLst>
                  <a:ext uri="{FF2B5EF4-FFF2-40B4-BE49-F238E27FC236}">
                    <a16:creationId xmlns:a16="http://schemas.microsoft.com/office/drawing/2014/main" id="{4E132BD4-FEBD-4497-B45F-5579A944D945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8" name="Flowchart: Document 137">
                <a:extLst>
                  <a:ext uri="{FF2B5EF4-FFF2-40B4-BE49-F238E27FC236}">
                    <a16:creationId xmlns:a16="http://schemas.microsoft.com/office/drawing/2014/main" id="{ACFBC942-D86D-4349-A833-876DF1F4FA98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9" name="Flowchart: Document 138">
                <a:extLst>
                  <a:ext uri="{FF2B5EF4-FFF2-40B4-BE49-F238E27FC236}">
                    <a16:creationId xmlns:a16="http://schemas.microsoft.com/office/drawing/2014/main" id="{EF36B65C-B87A-4CB3-A2D4-35C854761665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8B213AF-78B7-4167-9EA4-22C50E6FEC07}"/>
                </a:ext>
              </a:extLst>
            </p:cNvPr>
            <p:cNvGrpSpPr/>
            <p:nvPr/>
          </p:nvGrpSpPr>
          <p:grpSpPr>
            <a:xfrm>
              <a:off x="15021545" y="6454519"/>
              <a:ext cx="1903827" cy="3012523"/>
              <a:chOff x="14958705" y="174131"/>
              <a:chExt cx="1903827" cy="1106534"/>
            </a:xfrm>
          </p:grpSpPr>
          <p:sp>
            <p:nvSpPr>
              <p:cNvPr id="141" name="Flowchart: Document 140">
                <a:extLst>
                  <a:ext uri="{FF2B5EF4-FFF2-40B4-BE49-F238E27FC236}">
                    <a16:creationId xmlns:a16="http://schemas.microsoft.com/office/drawing/2014/main" id="{441FA605-AAED-490C-9FE0-4373226D9F5F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2" name="Flowchart: Document 141">
                <a:extLst>
                  <a:ext uri="{FF2B5EF4-FFF2-40B4-BE49-F238E27FC236}">
                    <a16:creationId xmlns:a16="http://schemas.microsoft.com/office/drawing/2014/main" id="{D2A0C531-2AF8-4F53-9673-F1E09CDFBC0F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3" name="Flowchart: Document 142">
                <a:extLst>
                  <a:ext uri="{FF2B5EF4-FFF2-40B4-BE49-F238E27FC236}">
                    <a16:creationId xmlns:a16="http://schemas.microsoft.com/office/drawing/2014/main" id="{802DC149-65D0-4603-82B4-D4FE92671FA8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255161" y="1568189"/>
              <a:ext cx="1486437" cy="1549142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400" b="1" u="sng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ESTIMACIÓN DEL CONTRATO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Cantidad de Obra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Presupuesto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Calcular riesgos conocidos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Contratos P*Q, suma alzada, híbridos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215027" y="4138591"/>
              <a:ext cx="1913536" cy="933589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ANÁLISIS DE PRECIOS UNITARIOS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Formatos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Rendimiento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Recursos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179426" y="6761451"/>
              <a:ext cx="1729321" cy="241861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400" b="1" u="sng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MERCANTIL</a:t>
              </a:r>
              <a:r>
                <a:rPr lang="es-CO" sz="1400" b="1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Económica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técnica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Contractual &amp; Marco jurídico &amp; Ambiental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FEED &amp; FEL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Condiciones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Listado de Materiales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 de Calidad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Logística de Operación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financiera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Organizational Breakdown </a:t>
              </a:r>
              <a:r>
                <a:rPr lang="es-CO" sz="105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Structure</a:t>
              </a: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OBS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Temas Ambientales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0243B1C-1858-4F1F-BA2D-4E52A517AFD5}"/>
              </a:ext>
            </a:extLst>
          </p:cNvPr>
          <p:cNvGrpSpPr/>
          <p:nvPr/>
        </p:nvGrpSpPr>
        <p:grpSpPr>
          <a:xfrm>
            <a:off x="2368823" y="2401464"/>
            <a:ext cx="2942086" cy="5584049"/>
            <a:chOff x="2368823" y="2401464"/>
            <a:chExt cx="2942086" cy="5584049"/>
          </a:xfrm>
        </p:grpSpPr>
        <p:cxnSp>
          <p:nvCxnSpPr>
            <p:cNvPr id="273" name="Elbow Connector 272"/>
            <p:cNvCxnSpPr>
              <a:cxnSpLocks/>
              <a:stCxn id="55" idx="3"/>
              <a:endCxn id="15" idx="3"/>
            </p:cNvCxnSpPr>
            <p:nvPr/>
          </p:nvCxnSpPr>
          <p:spPr>
            <a:xfrm>
              <a:off x="2368823" y="2401464"/>
              <a:ext cx="236806" cy="5584049"/>
            </a:xfrm>
            <a:prstGeom prst="bentConnector3">
              <a:avLst>
                <a:gd name="adj1" fmla="val 196535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7" name="Elbow Connector 306"/>
            <p:cNvCxnSpPr>
              <a:cxnSpLocks/>
              <a:stCxn id="2" idx="3"/>
              <a:endCxn id="63" idx="3"/>
            </p:cNvCxnSpPr>
            <p:nvPr/>
          </p:nvCxnSpPr>
          <p:spPr>
            <a:xfrm flipH="1" flipV="1">
              <a:off x="2368823" y="4972503"/>
              <a:ext cx="236806" cy="1824444"/>
            </a:xfrm>
            <a:prstGeom prst="bentConnector3">
              <a:avLst>
                <a:gd name="adj1" fmla="val -96535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9" name="Straight Arrow Connector 318"/>
            <p:cNvCxnSpPr>
              <a:cxnSpLocks/>
              <a:endCxn id="6" idx="1"/>
            </p:cNvCxnSpPr>
            <p:nvPr/>
          </p:nvCxnSpPr>
          <p:spPr>
            <a:xfrm flipV="1">
              <a:off x="2812852" y="5155245"/>
              <a:ext cx="2498057" cy="3458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DA4B4EA-3054-4C62-9DD2-708B391CC3C4}"/>
              </a:ext>
            </a:extLst>
          </p:cNvPr>
          <p:cNvGrpSpPr/>
          <p:nvPr/>
        </p:nvGrpSpPr>
        <p:grpSpPr>
          <a:xfrm>
            <a:off x="9819117" y="2160392"/>
            <a:ext cx="5215128" cy="5606514"/>
            <a:chOff x="9819117" y="2160392"/>
            <a:chExt cx="5215128" cy="5606514"/>
          </a:xfrm>
        </p:grpSpPr>
        <p:cxnSp>
          <p:nvCxnSpPr>
            <p:cNvPr id="329" name="Straight Connector 328"/>
            <p:cNvCxnSpPr>
              <a:cxnSpLocks/>
              <a:stCxn id="6" idx="3"/>
            </p:cNvCxnSpPr>
            <p:nvPr/>
          </p:nvCxnSpPr>
          <p:spPr>
            <a:xfrm flipV="1">
              <a:off x="9819117" y="5152100"/>
              <a:ext cx="1792224" cy="314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9" name="Straight Connector 348"/>
            <p:cNvCxnSpPr/>
            <p:nvPr/>
          </p:nvCxnSpPr>
          <p:spPr>
            <a:xfrm>
              <a:off x="11602557" y="5155727"/>
              <a:ext cx="1813392" cy="345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1" name="Elbow Connector 350"/>
            <p:cNvCxnSpPr>
              <a:cxnSpLocks/>
              <a:stCxn id="121" idx="1"/>
              <a:endCxn id="141" idx="1"/>
            </p:cNvCxnSpPr>
            <p:nvPr/>
          </p:nvCxnSpPr>
          <p:spPr>
            <a:xfrm rot="10800000" flipV="1">
              <a:off x="15021545" y="2160392"/>
              <a:ext cx="12700" cy="5606514"/>
            </a:xfrm>
            <a:prstGeom prst="bentConnector3">
              <a:avLst>
                <a:gd name="adj1" fmla="val 12800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86" name="Straight Arrow Connector 485"/>
            <p:cNvCxnSpPr>
              <a:cxnSpLocks/>
              <a:endCxn id="137" idx="1"/>
            </p:cNvCxnSpPr>
            <p:nvPr/>
          </p:nvCxnSpPr>
          <p:spPr>
            <a:xfrm>
              <a:off x="13415949" y="4463390"/>
              <a:ext cx="1605596" cy="1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6BDCB13-1FDB-45B2-989D-A047141F5FE2}"/>
              </a:ext>
            </a:extLst>
          </p:cNvPr>
          <p:cNvGrpSpPr/>
          <p:nvPr/>
        </p:nvGrpSpPr>
        <p:grpSpPr>
          <a:xfrm>
            <a:off x="1491749" y="2655167"/>
            <a:ext cx="3535497" cy="5010853"/>
            <a:chOff x="1491749" y="2655167"/>
            <a:chExt cx="3535497" cy="5010853"/>
          </a:xfrm>
        </p:grpSpPr>
        <p:sp>
          <p:nvSpPr>
            <p:cNvPr id="312" name="Flowchart: Decision 311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491749" y="706246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E287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13E6226-48EE-435B-8CC1-71DA1252275A}"/>
                </a:ext>
              </a:extLst>
            </p:cNvPr>
            <p:cNvGrpSpPr/>
            <p:nvPr/>
          </p:nvGrpSpPr>
          <p:grpSpPr>
            <a:xfrm>
              <a:off x="1583189" y="2655167"/>
              <a:ext cx="3444057" cy="5010853"/>
              <a:chOff x="1583189" y="2655167"/>
              <a:chExt cx="3444057" cy="5010853"/>
            </a:xfrm>
          </p:grpSpPr>
          <p:cxnSp>
            <p:nvCxnSpPr>
              <p:cNvPr id="187" name="Elbow Connector 186"/>
              <p:cNvCxnSpPr>
                <a:cxnSpLocks/>
                <a:stCxn id="312" idx="3"/>
                <a:endCxn id="5" idx="1"/>
              </p:cNvCxnSpPr>
              <p:nvPr/>
            </p:nvCxnSpPr>
            <p:spPr>
              <a:xfrm flipV="1">
                <a:off x="1583189" y="2655167"/>
                <a:ext cx="3425977" cy="4453022"/>
              </a:xfrm>
              <a:prstGeom prst="bentConnector3">
                <a:avLst>
                  <a:gd name="adj1" fmla="val 50000"/>
                </a:avLst>
              </a:prstGeom>
              <a:noFill/>
              <a:ln w="12700" cap="flat">
                <a:solidFill>
                  <a:srgbClr val="E2870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32" name="Straight Arrow Connector 231"/>
              <p:cNvCxnSpPr>
                <a:cxnSpLocks/>
                <a:endCxn id="408" idx="1"/>
              </p:cNvCxnSpPr>
              <p:nvPr/>
            </p:nvCxnSpPr>
            <p:spPr>
              <a:xfrm>
                <a:off x="3304383" y="7666020"/>
                <a:ext cx="1722863" cy="0"/>
              </a:xfrm>
              <a:prstGeom prst="straightConnector1">
                <a:avLst/>
              </a:prstGeom>
              <a:noFill/>
              <a:ln w="12700" cap="flat">
                <a:solidFill>
                  <a:srgbClr val="E2870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20" name="Straight Connector 519"/>
              <p:cNvCxnSpPr>
                <a:cxnSpLocks/>
              </p:cNvCxnSpPr>
              <p:nvPr/>
            </p:nvCxnSpPr>
            <p:spPr>
              <a:xfrm flipV="1">
                <a:off x="3304383" y="7080661"/>
                <a:ext cx="1" cy="585359"/>
              </a:xfrm>
              <a:prstGeom prst="line">
                <a:avLst/>
              </a:prstGeom>
              <a:noFill/>
              <a:ln w="12700" cap="flat">
                <a:solidFill>
                  <a:srgbClr val="FF99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99814C8-E04C-440E-A4A3-BDD0BD6F598B}"/>
              </a:ext>
            </a:extLst>
          </p:cNvPr>
          <p:cNvGrpSpPr/>
          <p:nvPr/>
        </p:nvGrpSpPr>
        <p:grpSpPr>
          <a:xfrm>
            <a:off x="7552341" y="3975724"/>
            <a:ext cx="18080" cy="2445454"/>
            <a:chOff x="7552341" y="3975724"/>
            <a:chExt cx="18080" cy="2445454"/>
          </a:xfrm>
        </p:grpSpPr>
        <p:cxnSp>
          <p:nvCxnSpPr>
            <p:cNvPr id="90" name="Straight Arrow Connector 89"/>
            <p:cNvCxnSpPr>
              <a:cxnSpLocks/>
              <a:stCxn id="5" idx="2"/>
              <a:endCxn id="6" idx="0"/>
            </p:cNvCxnSpPr>
            <p:nvPr/>
          </p:nvCxnSpPr>
          <p:spPr>
            <a:xfrm>
              <a:off x="7552341" y="3975724"/>
              <a:ext cx="12672" cy="989725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3" name="Straight Arrow Connector 92"/>
            <p:cNvCxnSpPr>
              <a:cxnSpLocks/>
              <a:stCxn id="408" idx="0"/>
              <a:endCxn id="6" idx="2"/>
            </p:cNvCxnSpPr>
            <p:nvPr/>
          </p:nvCxnSpPr>
          <p:spPr>
            <a:xfrm flipH="1" flipV="1">
              <a:off x="7565013" y="5345040"/>
              <a:ext cx="5408" cy="1076138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49F9887-6C42-40C0-904F-8EE7ED955A6C}"/>
              </a:ext>
            </a:extLst>
          </p:cNvPr>
          <p:cNvGrpSpPr/>
          <p:nvPr/>
        </p:nvGrpSpPr>
        <p:grpSpPr>
          <a:xfrm>
            <a:off x="5027246" y="6421178"/>
            <a:ext cx="5086350" cy="2489684"/>
            <a:chOff x="5027246" y="6421178"/>
            <a:chExt cx="5086350" cy="2489684"/>
          </a:xfrm>
        </p:grpSpPr>
        <p:sp>
          <p:nvSpPr>
            <p:cNvPr id="74" name="Flowchart: Connector 73">
              <a:extLst>
                <a:ext uri="{FF2B5EF4-FFF2-40B4-BE49-F238E27FC236}">
                  <a16:creationId xmlns:a16="http://schemas.microsoft.com/office/drawing/2014/main" id="{186C2059-BC25-468B-A9C6-493BA24A6BCA}"/>
                </a:ext>
              </a:extLst>
            </p:cNvPr>
            <p:cNvSpPr/>
            <p:nvPr/>
          </p:nvSpPr>
          <p:spPr>
            <a:xfrm>
              <a:off x="9739601" y="7133558"/>
              <a:ext cx="247650" cy="202897"/>
            </a:xfrm>
            <a:prstGeom prst="flowChartConnector">
              <a:avLst/>
            </a:prstGeom>
            <a:solidFill>
              <a:srgbClr val="A50021"/>
            </a:solidFill>
            <a:ln w="12700" cap="flat">
              <a:solidFill>
                <a:srgbClr val="A5002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E51BD556-3617-4333-89D5-1180ECA909D9}"/>
                </a:ext>
              </a:extLst>
            </p:cNvPr>
            <p:cNvSpPr/>
            <p:nvPr/>
          </p:nvSpPr>
          <p:spPr>
            <a:xfrm>
              <a:off x="9739601" y="7562909"/>
              <a:ext cx="247650" cy="202897"/>
            </a:xfrm>
            <a:prstGeom prst="flowChartConnector">
              <a:avLst/>
            </a:prstGeom>
            <a:solidFill>
              <a:srgbClr val="40A0A0"/>
            </a:solidFill>
            <a:ln w="12700" cap="flat">
              <a:solidFill>
                <a:srgbClr val="40A0A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6" name="Flowchart: Connector 75">
              <a:extLst>
                <a:ext uri="{FF2B5EF4-FFF2-40B4-BE49-F238E27FC236}">
                  <a16:creationId xmlns:a16="http://schemas.microsoft.com/office/drawing/2014/main" id="{4D29B387-734F-4D89-A393-E4F8E4804C71}"/>
                </a:ext>
              </a:extLst>
            </p:cNvPr>
            <p:cNvSpPr/>
            <p:nvPr/>
          </p:nvSpPr>
          <p:spPr>
            <a:xfrm>
              <a:off x="9739601" y="7992260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7" name="Flowchart: Connector 76">
              <a:extLst>
                <a:ext uri="{FF2B5EF4-FFF2-40B4-BE49-F238E27FC236}">
                  <a16:creationId xmlns:a16="http://schemas.microsoft.com/office/drawing/2014/main" id="{030DC265-CBE6-4F45-9A1D-4127948EB537}"/>
                </a:ext>
              </a:extLst>
            </p:cNvPr>
            <p:cNvSpPr/>
            <p:nvPr/>
          </p:nvSpPr>
          <p:spPr>
            <a:xfrm>
              <a:off x="9739601" y="8421612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9C7B22F-2B5E-45D7-8F8D-75B4B4ADCF0A}"/>
                </a:ext>
              </a:extLst>
            </p:cNvPr>
            <p:cNvGrpSpPr/>
            <p:nvPr/>
          </p:nvGrpSpPr>
          <p:grpSpPr>
            <a:xfrm>
              <a:off x="5027246" y="6421178"/>
              <a:ext cx="5086350" cy="2489684"/>
              <a:chOff x="5027246" y="6421178"/>
              <a:chExt cx="5086350" cy="2489684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130EDD9E-A938-4D54-BCD9-131BBB36B8F3}"/>
                  </a:ext>
                </a:extLst>
              </p:cNvPr>
              <p:cNvSpPr/>
              <p:nvPr/>
            </p:nvSpPr>
            <p:spPr>
              <a:xfrm>
                <a:off x="5500930" y="7097847"/>
                <a:ext cx="4114800" cy="274320"/>
              </a:xfrm>
              <a:prstGeom prst="rect">
                <a:avLst/>
              </a:prstGeom>
              <a:solidFill>
                <a:srgbClr val="CC99FF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CO" sz="1400" i="1" spc="0" dirty="0" err="1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Pivot</a:t>
                </a:r>
                <a:r>
                  <a:rPr lang="es-CO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 </a:t>
                </a:r>
                <a:r>
                  <a:rPr lang="es-CO" sz="1400" i="1" spc="0" dirty="0" err="1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Table</a:t>
                </a:r>
                <a:r>
                  <a:rPr kumimoji="0" lang="es-CO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</a:t>
                </a:r>
                <a:r>
                  <a:rPr kumimoji="0" lang="es-CO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(Tablas dinámicas)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EC65B80-5063-4CDE-A3ED-2250DCBA921D}"/>
                  </a:ext>
                </a:extLst>
              </p:cNvPr>
              <p:cNvSpPr/>
              <p:nvPr/>
            </p:nvSpPr>
            <p:spPr>
              <a:xfrm>
                <a:off x="5500930" y="7527615"/>
                <a:ext cx="4114800" cy="274320"/>
              </a:xfrm>
              <a:prstGeom prst="rect">
                <a:avLst/>
              </a:prstGeom>
              <a:solidFill>
                <a:srgbClr val="CC99FF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O" sz="14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Macros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33E9AA32-7019-4732-9B8E-29D751CAC7A9}"/>
                  </a:ext>
                </a:extLst>
              </p:cNvPr>
              <p:cNvSpPr/>
              <p:nvPr/>
            </p:nvSpPr>
            <p:spPr>
              <a:xfrm>
                <a:off x="5500930" y="7957383"/>
                <a:ext cx="4114800" cy="274320"/>
              </a:xfrm>
              <a:prstGeom prst="rect">
                <a:avLst/>
              </a:prstGeom>
              <a:solidFill>
                <a:srgbClr val="CC99FF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s-CO" sz="1400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FAO / APO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44FE3B53-469F-4071-BE17-244314D2DE27}"/>
                  </a:ext>
                </a:extLst>
              </p:cNvPr>
              <p:cNvSpPr/>
              <p:nvPr/>
            </p:nvSpPr>
            <p:spPr>
              <a:xfrm>
                <a:off x="5500930" y="8387151"/>
                <a:ext cx="4114800" cy="274320"/>
              </a:xfrm>
              <a:prstGeom prst="rect">
                <a:avLst/>
              </a:prstGeom>
              <a:solidFill>
                <a:srgbClr val="CC99FF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CO" sz="1400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Identificación de los riesgos</a:t>
                </a:r>
                <a:endParaRPr kumimoji="0" lang="es-CO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408" name="Rectangle 407"/>
              <p:cNvSpPr/>
              <p:nvPr/>
            </p:nvSpPr>
            <p:spPr>
              <a:xfrm>
                <a:off x="5027246" y="6421178"/>
                <a:ext cx="5086350" cy="2489684"/>
              </a:xfrm>
              <a:prstGeom prst="rect">
                <a:avLst/>
              </a:prstGeom>
              <a:noFill/>
              <a:ln w="1905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5FE8FED9-D4B9-468B-9885-267C6FA1CF4F}"/>
                  </a:ext>
                </a:extLst>
              </p:cNvPr>
              <p:cNvSpPr/>
              <p:nvPr/>
            </p:nvSpPr>
            <p:spPr>
              <a:xfrm>
                <a:off x="5503532" y="6679004"/>
                <a:ext cx="4114800" cy="274320"/>
              </a:xfrm>
              <a:prstGeom prst="rect">
                <a:avLst/>
              </a:prstGeom>
              <a:solidFill>
                <a:srgbClr val="FFC000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s-CO" sz="1400" i="1" spc="0" dirty="0">
                    <a:solidFill>
                      <a:srgbClr val="0070C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Data base (input APU´s)</a:t>
                </a:r>
                <a:endParaRPr kumimoji="0" lang="es-CO" sz="1400" i="1" u="none" strike="noStrike" cap="none" spc="0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07" name="Flowchart: Connector 106">
              <a:extLst>
                <a:ext uri="{FF2B5EF4-FFF2-40B4-BE49-F238E27FC236}">
                  <a16:creationId xmlns:a16="http://schemas.microsoft.com/office/drawing/2014/main" id="{CFA5377F-EF71-4923-BA53-5AE08356E53B}"/>
                </a:ext>
              </a:extLst>
            </p:cNvPr>
            <p:cNvSpPr/>
            <p:nvPr/>
          </p:nvSpPr>
          <p:spPr>
            <a:xfrm>
              <a:off x="9739601" y="6741522"/>
              <a:ext cx="247650" cy="202897"/>
            </a:xfrm>
            <a:prstGeom prst="flowChartConnector">
              <a:avLst/>
            </a:prstGeom>
            <a:solidFill>
              <a:srgbClr val="0070C0"/>
            </a:solidFill>
            <a:ln w="12700" cap="flat">
              <a:solidFill>
                <a:srgbClr val="A5002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EAEFE80-0EF9-4100-ACFA-06B1EBB67B62}"/>
              </a:ext>
            </a:extLst>
          </p:cNvPr>
          <p:cNvGrpSpPr/>
          <p:nvPr/>
        </p:nvGrpSpPr>
        <p:grpSpPr>
          <a:xfrm>
            <a:off x="5009166" y="1334610"/>
            <a:ext cx="5086350" cy="2641114"/>
            <a:chOff x="5009166" y="1334610"/>
            <a:chExt cx="5086350" cy="2641114"/>
          </a:xfrm>
        </p:grpSpPr>
        <p:sp>
          <p:nvSpPr>
            <p:cNvPr id="193" name="Flowchart: Decision 192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609158" y="307731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5" name="Flowchart: Decision 194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609158" y="258724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6" name="Flowchart: Decision 195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609158" y="3548147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3" name="Flowchart: Decision 82">
              <a:extLst>
                <a:ext uri="{FF2B5EF4-FFF2-40B4-BE49-F238E27FC236}">
                  <a16:creationId xmlns:a16="http://schemas.microsoft.com/office/drawing/2014/main" id="{A1BDD4B6-BBED-4750-814E-FA5AA198611C}"/>
                </a:ext>
              </a:extLst>
            </p:cNvPr>
            <p:cNvSpPr/>
            <p:nvPr/>
          </p:nvSpPr>
          <p:spPr>
            <a:xfrm>
              <a:off x="9609158" y="213100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1B8A8B6-FEF2-49AD-91DA-DD10184D5DB2}"/>
                </a:ext>
              </a:extLst>
            </p:cNvPr>
            <p:cNvGrpSpPr/>
            <p:nvPr/>
          </p:nvGrpSpPr>
          <p:grpSpPr>
            <a:xfrm>
              <a:off x="5009166" y="1334610"/>
              <a:ext cx="5086350" cy="2641114"/>
              <a:chOff x="5009166" y="1334610"/>
              <a:chExt cx="5086350" cy="2641114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009166" y="1334610"/>
                <a:ext cx="5086350" cy="2641114"/>
              </a:xfrm>
              <a:prstGeom prst="rect">
                <a:avLst/>
              </a:prstGeom>
              <a:noFill/>
              <a:ln w="1905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494941" y="2028777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Customer Relationship Manager CRM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494941" y="2496255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Microsoft Word 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494941" y="2963733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Sharepoint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494941" y="3431211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Excel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7642AF36-6632-4E58-9FCB-184DF9AB9710}"/>
                  </a:ext>
                </a:extLst>
              </p:cNvPr>
              <p:cNvSpPr/>
              <p:nvPr/>
            </p:nvSpPr>
            <p:spPr>
              <a:xfrm>
                <a:off x="5485811" y="1564662"/>
                <a:ext cx="4114800" cy="274320"/>
              </a:xfrm>
              <a:prstGeom prst="rect">
                <a:avLst/>
              </a:prstGeom>
              <a:solidFill>
                <a:srgbClr val="FFC000"/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s-CO" sz="1400" i="1" spc="0" dirty="0">
                    <a:solidFill>
                      <a:srgbClr val="0070C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Software organizacional para generación de APU´s</a:t>
                </a:r>
              </a:p>
            </p:txBody>
          </p:sp>
        </p:grpSp>
        <p:sp>
          <p:nvSpPr>
            <p:cNvPr id="126" name="Flowchart: Decision 125">
              <a:extLst>
                <a:ext uri="{FF2B5EF4-FFF2-40B4-BE49-F238E27FC236}">
                  <a16:creationId xmlns:a16="http://schemas.microsoft.com/office/drawing/2014/main" id="{06AFDA97-095A-45DF-923F-973C4DA9A679}"/>
                </a:ext>
              </a:extLst>
            </p:cNvPr>
            <p:cNvSpPr/>
            <p:nvPr/>
          </p:nvSpPr>
          <p:spPr>
            <a:xfrm>
              <a:off x="9609158" y="171076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612DAE6-9ABE-46A7-B89E-3CD125A19006}"/>
              </a:ext>
            </a:extLst>
          </p:cNvPr>
          <p:cNvSpPr/>
          <p:nvPr/>
        </p:nvSpPr>
        <p:spPr>
          <a:xfrm>
            <a:off x="8943083" y="2654282"/>
            <a:ext cx="6080166" cy="6899563"/>
          </a:xfrm>
          <a:custGeom>
            <a:avLst/>
            <a:gdLst>
              <a:gd name="connsiteX0" fmla="*/ 0 w 6080166"/>
              <a:gd name="connsiteY0" fmla="*/ 6887688 h 6899563"/>
              <a:gd name="connsiteX1" fmla="*/ 3895106 w 6080166"/>
              <a:gd name="connsiteY1" fmla="*/ 6899563 h 6899563"/>
              <a:gd name="connsiteX2" fmla="*/ 3847605 w 6080166"/>
              <a:gd name="connsiteY2" fmla="*/ 0 h 6899563"/>
              <a:gd name="connsiteX3" fmla="*/ 6080166 w 6080166"/>
              <a:gd name="connsiteY3" fmla="*/ 0 h 689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0166" h="6899563">
                <a:moveTo>
                  <a:pt x="0" y="6887688"/>
                </a:moveTo>
                <a:lnTo>
                  <a:pt x="3895106" y="6899563"/>
                </a:lnTo>
                <a:lnTo>
                  <a:pt x="3847605" y="0"/>
                </a:lnTo>
                <a:lnTo>
                  <a:pt x="6080166" y="0"/>
                </a:lnTo>
              </a:path>
            </a:pathLst>
          </a:cu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5" name="Título 1">
            <a:extLst>
              <a:ext uri="{FF2B5EF4-FFF2-40B4-BE49-F238E27FC236}">
                <a16:creationId xmlns:a16="http://schemas.microsoft.com/office/drawing/2014/main" id="{F2BDCC89-C90F-4FC1-B2BB-04D8B9AE58A4}"/>
              </a:ext>
            </a:extLst>
          </p:cNvPr>
          <p:cNvSpPr txBox="1">
            <a:spLocks/>
          </p:cNvSpPr>
          <p:nvPr/>
        </p:nvSpPr>
        <p:spPr>
          <a:xfrm>
            <a:off x="1287038" y="318102"/>
            <a:ext cx="9428191" cy="5378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4400" dirty="0">
                <a:latin typeface="Tw Cen MT Condensed" panose="020B0606020104020203" pitchFamily="34" charset="0"/>
              </a:rPr>
              <a:t>8.3. MODELO FASE DE inicio</a:t>
            </a:r>
          </a:p>
        </p:txBody>
      </p:sp>
      <p:cxnSp>
        <p:nvCxnSpPr>
          <p:cNvPr id="96" name="Conector recto 32">
            <a:extLst>
              <a:ext uri="{FF2B5EF4-FFF2-40B4-BE49-F238E27FC236}">
                <a16:creationId xmlns:a16="http://schemas.microsoft.com/office/drawing/2014/main" id="{81E95417-9B22-451B-B938-46EDE2B28471}"/>
              </a:ext>
            </a:extLst>
          </p:cNvPr>
          <p:cNvCxnSpPr>
            <a:cxnSpLocks/>
          </p:cNvCxnSpPr>
          <p:nvPr/>
        </p:nvCxnSpPr>
        <p:spPr>
          <a:xfrm>
            <a:off x="0" y="1055058"/>
            <a:ext cx="15916884" cy="5762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Resultado de imagen de escuela colombiana de ingenieria logo&quot;">
            <a:extLst>
              <a:ext uri="{FF2B5EF4-FFF2-40B4-BE49-F238E27FC236}">
                <a16:creationId xmlns:a16="http://schemas.microsoft.com/office/drawing/2014/main" id="{FA3D885E-BFDC-4E77-BA27-97995C460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051" y="16919"/>
            <a:ext cx="3708874" cy="111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EF63AA63-7392-4510-A649-DDB11E53B966}"/>
              </a:ext>
            </a:extLst>
          </p:cNvPr>
          <p:cNvGrpSpPr/>
          <p:nvPr/>
        </p:nvGrpSpPr>
        <p:grpSpPr>
          <a:xfrm>
            <a:off x="1537469" y="2165937"/>
            <a:ext cx="3966063" cy="6194069"/>
            <a:chOff x="1537469" y="2165937"/>
            <a:chExt cx="3966063" cy="6194069"/>
          </a:xfrm>
        </p:grpSpPr>
        <p:sp>
          <p:nvSpPr>
            <p:cNvPr id="311" name="Flowchart: Decision 310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537469" y="8268566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0080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DD5EB04-EC94-4866-BDE4-D11022AF149E}"/>
                </a:ext>
              </a:extLst>
            </p:cNvPr>
            <p:cNvGrpSpPr/>
            <p:nvPr/>
          </p:nvGrpSpPr>
          <p:grpSpPr>
            <a:xfrm>
              <a:off x="1628909" y="2165937"/>
              <a:ext cx="3874623" cy="6148349"/>
              <a:chOff x="1628909" y="2165937"/>
              <a:chExt cx="3874623" cy="6148349"/>
            </a:xfrm>
          </p:grpSpPr>
          <p:cxnSp>
            <p:nvCxnSpPr>
              <p:cNvPr id="252" name="Elbow Connector 251"/>
              <p:cNvCxnSpPr>
                <a:cxnSpLocks/>
                <a:stCxn id="311" idx="3"/>
                <a:endCxn id="35" idx="1"/>
              </p:cNvCxnSpPr>
              <p:nvPr/>
            </p:nvCxnSpPr>
            <p:spPr>
              <a:xfrm flipV="1">
                <a:off x="1628909" y="2165937"/>
                <a:ext cx="3866032" cy="6148349"/>
              </a:xfrm>
              <a:prstGeom prst="bentConnector3">
                <a:avLst>
                  <a:gd name="adj1" fmla="val 49178"/>
                </a:avLst>
              </a:prstGeom>
              <a:noFill/>
              <a:ln w="12700" cap="flat">
                <a:solidFill>
                  <a:srgbClr val="6600FF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E34FEF52-B44C-463A-959F-867A1CC445EB}"/>
                  </a:ext>
                </a:extLst>
              </p:cNvPr>
              <p:cNvCxnSpPr>
                <a:cxnSpLocks/>
                <a:endCxn id="106" idx="1"/>
              </p:cNvCxnSpPr>
              <p:nvPr/>
            </p:nvCxnSpPr>
            <p:spPr>
              <a:xfrm>
                <a:off x="3536950" y="6816164"/>
                <a:ext cx="1966582" cy="0"/>
              </a:xfrm>
              <a:prstGeom prst="straightConnector1">
                <a:avLst/>
              </a:prstGeom>
              <a:noFill/>
              <a:ln w="12700" cap="flat">
                <a:solidFill>
                  <a:srgbClr val="6600FF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270B00-D2DF-43F6-A4C7-C49711B4122A}"/>
              </a:ext>
            </a:extLst>
          </p:cNvPr>
          <p:cNvGrpSpPr/>
          <p:nvPr/>
        </p:nvGrpSpPr>
        <p:grpSpPr>
          <a:xfrm>
            <a:off x="1491734" y="1701822"/>
            <a:ext cx="4003207" cy="5242597"/>
            <a:chOff x="1491734" y="1701822"/>
            <a:chExt cx="4003207" cy="5242597"/>
          </a:xfrm>
        </p:grpSpPr>
        <p:sp>
          <p:nvSpPr>
            <p:cNvPr id="200" name="Flowchart: Decision 199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491734" y="581792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C303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04" name="Flowchart: Decision 303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504510" y="3038958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C303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6C9B430-B8DE-4282-ACF0-2B41E712B3AE}"/>
                </a:ext>
              </a:extLst>
            </p:cNvPr>
            <p:cNvGrpSpPr/>
            <p:nvPr/>
          </p:nvGrpSpPr>
          <p:grpSpPr>
            <a:xfrm>
              <a:off x="1567512" y="1701822"/>
              <a:ext cx="3927429" cy="5242597"/>
              <a:chOff x="1567512" y="1701822"/>
              <a:chExt cx="3927429" cy="5242597"/>
            </a:xfrm>
          </p:grpSpPr>
          <p:cxnSp>
            <p:nvCxnSpPr>
              <p:cNvPr id="31" name="Straight Connector 30"/>
              <p:cNvCxnSpPr>
                <a:cxnSpLocks/>
              </p:cNvCxnSpPr>
              <p:nvPr/>
            </p:nvCxnSpPr>
            <p:spPr>
              <a:xfrm flipH="1" flipV="1">
                <a:off x="2642754" y="3084678"/>
                <a:ext cx="8690" cy="2796430"/>
              </a:xfrm>
              <a:prstGeom prst="line">
                <a:avLst/>
              </a:prstGeom>
              <a:noFill/>
              <a:ln w="12700" cap="flat">
                <a:solidFill>
                  <a:srgbClr val="FF00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18" name="Straight Connector 417"/>
              <p:cNvCxnSpPr>
                <a:cxnSpLocks/>
              </p:cNvCxnSpPr>
              <p:nvPr/>
            </p:nvCxnSpPr>
            <p:spPr>
              <a:xfrm flipH="1" flipV="1">
                <a:off x="1567512" y="5871563"/>
                <a:ext cx="1093873" cy="10455"/>
              </a:xfrm>
              <a:prstGeom prst="line">
                <a:avLst/>
              </a:prstGeom>
              <a:noFill/>
              <a:ln w="12700" cap="flat">
                <a:solidFill>
                  <a:srgbClr val="CC3036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91" name="Straight Arrow Connector 490"/>
              <p:cNvCxnSpPr>
                <a:cxnSpLocks/>
                <a:stCxn id="304" idx="3"/>
                <a:endCxn id="37" idx="1"/>
              </p:cNvCxnSpPr>
              <p:nvPr/>
            </p:nvCxnSpPr>
            <p:spPr>
              <a:xfrm>
                <a:off x="1595950" y="3084678"/>
                <a:ext cx="3898991" cy="16215"/>
              </a:xfrm>
              <a:prstGeom prst="straightConnector1">
                <a:avLst/>
              </a:prstGeom>
              <a:noFill/>
              <a:ln w="12700" cap="flat">
                <a:solidFill>
                  <a:srgbClr val="FF000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42B8F2E3-3B0A-4149-A82D-66F4A9D9A05A}"/>
                  </a:ext>
                </a:extLst>
              </p:cNvPr>
              <p:cNvCxnSpPr>
                <a:cxnSpLocks/>
                <a:endCxn id="92" idx="1"/>
              </p:cNvCxnSpPr>
              <p:nvPr/>
            </p:nvCxnSpPr>
            <p:spPr>
              <a:xfrm flipV="1">
                <a:off x="3076672" y="1701822"/>
                <a:ext cx="2409139" cy="1382858"/>
              </a:xfrm>
              <a:prstGeom prst="bentConnector3">
                <a:avLst>
                  <a:gd name="adj1" fmla="val -1265"/>
                </a:avLst>
              </a:prstGeom>
              <a:noFill/>
              <a:ln w="12700" cap="flat">
                <a:solidFill>
                  <a:srgbClr val="FF000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F256C59D-50CA-4782-8C33-D8D1AAF18B71}"/>
                  </a:ext>
                </a:extLst>
              </p:cNvPr>
              <p:cNvCxnSpPr/>
              <p:nvPr/>
            </p:nvCxnSpPr>
            <p:spPr>
              <a:xfrm>
                <a:off x="2661385" y="5881108"/>
                <a:ext cx="2824426" cy="1063311"/>
              </a:xfrm>
              <a:prstGeom prst="bentConnector3">
                <a:avLst/>
              </a:prstGeom>
              <a:ln>
                <a:solidFill>
                  <a:srgbClr val="FF0000"/>
                </a:solidFill>
                <a:prstDash val="lg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697D8147-45CA-4083-9597-6257567CB3CB}"/>
              </a:ext>
            </a:extLst>
          </p:cNvPr>
          <p:cNvGrpSpPr/>
          <p:nvPr/>
        </p:nvGrpSpPr>
        <p:grpSpPr>
          <a:xfrm>
            <a:off x="9700598" y="1354732"/>
            <a:ext cx="6927255" cy="2241084"/>
            <a:chOff x="9700598" y="1354732"/>
            <a:chExt cx="6927255" cy="2241084"/>
          </a:xfrm>
        </p:grpSpPr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6380203" y="1354732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4" name="Flowchart: Connector 83">
              <a:extLst>
                <a:ext uri="{FF2B5EF4-FFF2-40B4-BE49-F238E27FC236}">
                  <a16:creationId xmlns:a16="http://schemas.microsoft.com/office/drawing/2014/main" id="{0E6659C8-62B6-43F8-A0DF-B21A81895BD2}"/>
                </a:ext>
              </a:extLst>
            </p:cNvPr>
            <p:cNvSpPr/>
            <p:nvPr/>
          </p:nvSpPr>
          <p:spPr>
            <a:xfrm>
              <a:off x="16026255" y="1354732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99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448" name="Group 447">
              <a:extLst>
                <a:ext uri="{FF2B5EF4-FFF2-40B4-BE49-F238E27FC236}">
                  <a16:creationId xmlns:a16="http://schemas.microsoft.com/office/drawing/2014/main" id="{5FCD5115-2BB2-4CBA-A867-2522F0891170}"/>
                </a:ext>
              </a:extLst>
            </p:cNvPr>
            <p:cNvGrpSpPr/>
            <p:nvPr/>
          </p:nvGrpSpPr>
          <p:grpSpPr>
            <a:xfrm>
              <a:off x="9700598" y="1727570"/>
              <a:ext cx="5314596" cy="1868246"/>
              <a:chOff x="9700598" y="1727570"/>
              <a:chExt cx="5314596" cy="1868246"/>
            </a:xfrm>
          </p:grpSpPr>
          <p:cxnSp>
            <p:nvCxnSpPr>
              <p:cNvPr id="50" name="Connector: Elbow 49">
                <a:extLst>
                  <a:ext uri="{FF2B5EF4-FFF2-40B4-BE49-F238E27FC236}">
                    <a16:creationId xmlns:a16="http://schemas.microsoft.com/office/drawing/2014/main" id="{FC88FC44-5925-4C7F-B53C-59200A440F82}"/>
                  </a:ext>
                </a:extLst>
              </p:cNvPr>
              <p:cNvCxnSpPr>
                <a:cxnSpLocks/>
                <a:stCxn id="193" idx="3"/>
              </p:cNvCxnSpPr>
              <p:nvPr/>
            </p:nvCxnSpPr>
            <p:spPr>
              <a:xfrm flipV="1">
                <a:off x="9700598" y="1727571"/>
                <a:ext cx="5314596" cy="1395468"/>
              </a:xfrm>
              <a:prstGeom prst="bentConnector3">
                <a:avLst/>
              </a:prstGeom>
              <a:noFill/>
              <a:ln w="12700" cap="flat">
                <a:solidFill>
                  <a:srgbClr val="0070C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7948BB6E-5192-45CC-87E0-3170587E124E}"/>
                  </a:ext>
                </a:extLst>
              </p:cNvPr>
              <p:cNvCxnSpPr>
                <a:cxnSpLocks/>
                <a:stCxn id="126" idx="3"/>
              </p:cNvCxnSpPr>
              <p:nvPr/>
            </p:nvCxnSpPr>
            <p:spPr>
              <a:xfrm flipV="1">
                <a:off x="9700598" y="1727570"/>
                <a:ext cx="2662166" cy="28912"/>
              </a:xfrm>
              <a:prstGeom prst="line">
                <a:avLst/>
              </a:prstGeom>
              <a:noFill/>
              <a:ln w="12700" cap="flat">
                <a:solidFill>
                  <a:srgbClr val="0070C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0B3245A3-C51B-4660-B49C-D4206874AA2D}"/>
                  </a:ext>
                </a:extLst>
              </p:cNvPr>
              <p:cNvSpPr/>
              <p:nvPr/>
            </p:nvSpPr>
            <p:spPr>
              <a:xfrm>
                <a:off x="9712411" y="3089189"/>
                <a:ext cx="2656703" cy="506627"/>
              </a:xfrm>
              <a:custGeom>
                <a:avLst/>
                <a:gdLst>
                  <a:gd name="connsiteX0" fmla="*/ 0 w 2656703"/>
                  <a:gd name="connsiteY0" fmla="*/ 506627 h 506627"/>
                  <a:gd name="connsiteX1" fmla="*/ 2656703 w 2656703"/>
                  <a:gd name="connsiteY1" fmla="*/ 494270 h 506627"/>
                  <a:gd name="connsiteX2" fmla="*/ 2656703 w 2656703"/>
                  <a:gd name="connsiteY2" fmla="*/ 0 h 506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56703" h="506627">
                    <a:moveTo>
                      <a:pt x="0" y="506627"/>
                    </a:moveTo>
                    <a:lnTo>
                      <a:pt x="2656703" y="494270"/>
                    </a:lnTo>
                    <a:lnTo>
                      <a:pt x="2656703" y="0"/>
                    </a:lnTo>
                  </a:path>
                </a:pathLst>
              </a:custGeom>
              <a:noFill/>
              <a:ln w="12700" cap="flat">
                <a:solidFill>
                  <a:srgbClr val="0070C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</p:grpSp>
      </p:grp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48B9B6C7-EE06-4B59-8938-8ACEC5087CC6}"/>
              </a:ext>
            </a:extLst>
          </p:cNvPr>
          <p:cNvGrpSpPr/>
          <p:nvPr/>
        </p:nvGrpSpPr>
        <p:grpSpPr>
          <a:xfrm>
            <a:off x="9685020" y="1767016"/>
            <a:ext cx="7182126" cy="2421925"/>
            <a:chOff x="9685020" y="1767016"/>
            <a:chExt cx="7182126" cy="2421925"/>
          </a:xfrm>
        </p:grpSpPr>
        <p:sp>
          <p:nvSpPr>
            <p:cNvPr id="177" name="Flowchart: Connector 176">
              <a:extLst>
                <a:ext uri="{FF2B5EF4-FFF2-40B4-BE49-F238E27FC236}">
                  <a16:creationId xmlns:a16="http://schemas.microsoft.com/office/drawing/2014/main" id="{D1FDA101-C4F2-4C6E-9F2D-186BDAF88B6E}"/>
                </a:ext>
              </a:extLst>
            </p:cNvPr>
            <p:cNvSpPr/>
            <p:nvPr/>
          </p:nvSpPr>
          <p:spPr>
            <a:xfrm>
              <a:off x="16260255" y="3847717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99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8" name="Flowchart: Connector 177">
              <a:extLst>
                <a:ext uri="{FF2B5EF4-FFF2-40B4-BE49-F238E27FC236}">
                  <a16:creationId xmlns:a16="http://schemas.microsoft.com/office/drawing/2014/main" id="{6FACCDAD-C85D-4037-A124-61767EA919CE}"/>
                </a:ext>
              </a:extLst>
            </p:cNvPr>
            <p:cNvSpPr/>
            <p:nvPr/>
          </p:nvSpPr>
          <p:spPr>
            <a:xfrm>
              <a:off x="16619496" y="3842437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3FC1669F-6EF3-454A-B13E-D849C8CE0132}"/>
                </a:ext>
              </a:extLst>
            </p:cNvPr>
            <p:cNvSpPr/>
            <p:nvPr/>
          </p:nvSpPr>
          <p:spPr>
            <a:xfrm>
              <a:off x="15901013" y="3845171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solidFill>
                <a:srgbClr val="CC33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6" name="Flowchart: Connector 85">
              <a:extLst>
                <a:ext uri="{FF2B5EF4-FFF2-40B4-BE49-F238E27FC236}">
                  <a16:creationId xmlns:a16="http://schemas.microsoft.com/office/drawing/2014/main" id="{9AA22CD6-1943-4D9F-98F4-558F49C15E26}"/>
                </a:ext>
              </a:extLst>
            </p:cNvPr>
            <p:cNvSpPr/>
            <p:nvPr/>
          </p:nvSpPr>
          <p:spPr>
            <a:xfrm>
              <a:off x="15541771" y="3850037"/>
              <a:ext cx="247650" cy="202897"/>
            </a:xfrm>
            <a:prstGeom prst="flowChartConnector">
              <a:avLst/>
            </a:prstGeom>
            <a:solidFill>
              <a:srgbClr val="40A0A0"/>
            </a:solidFill>
            <a:ln w="12700" cap="flat">
              <a:solidFill>
                <a:srgbClr val="40A0A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08" name="Flowchart: Connector 107">
              <a:extLst>
                <a:ext uri="{FF2B5EF4-FFF2-40B4-BE49-F238E27FC236}">
                  <a16:creationId xmlns:a16="http://schemas.microsoft.com/office/drawing/2014/main" id="{82968D5C-3072-478D-A43A-368B6267CEDC}"/>
                </a:ext>
              </a:extLst>
            </p:cNvPr>
            <p:cNvSpPr/>
            <p:nvPr/>
          </p:nvSpPr>
          <p:spPr>
            <a:xfrm>
              <a:off x="15182529" y="3840044"/>
              <a:ext cx="247650" cy="202897"/>
            </a:xfrm>
            <a:prstGeom prst="flowChartConnector">
              <a:avLst/>
            </a:prstGeom>
            <a:solidFill>
              <a:srgbClr val="0070C0"/>
            </a:solidFill>
            <a:ln w="12700" cap="flat">
              <a:solidFill>
                <a:srgbClr val="A5002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3323C7D1-F321-45F4-91E7-47977252F6BD}"/>
                </a:ext>
              </a:extLst>
            </p:cNvPr>
            <p:cNvSpPr/>
            <p:nvPr/>
          </p:nvSpPr>
          <p:spPr>
            <a:xfrm>
              <a:off x="9700054" y="1767016"/>
              <a:ext cx="5325762" cy="2421925"/>
            </a:xfrm>
            <a:custGeom>
              <a:avLst/>
              <a:gdLst>
                <a:gd name="connsiteX0" fmla="*/ 0 w 5325762"/>
                <a:gd name="connsiteY0" fmla="*/ 0 h 2421925"/>
                <a:gd name="connsiteX1" fmla="*/ 617838 w 5325762"/>
                <a:gd name="connsiteY1" fmla="*/ 469557 h 2421925"/>
                <a:gd name="connsiteX2" fmla="*/ 3150973 w 5325762"/>
                <a:gd name="connsiteY2" fmla="*/ 469557 h 2421925"/>
                <a:gd name="connsiteX3" fmla="*/ 3138616 w 5325762"/>
                <a:gd name="connsiteY3" fmla="*/ 2421925 h 2421925"/>
                <a:gd name="connsiteX4" fmla="*/ 5325762 w 5325762"/>
                <a:gd name="connsiteY4" fmla="*/ 2409568 h 242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5762" h="2421925">
                  <a:moveTo>
                    <a:pt x="0" y="0"/>
                  </a:moveTo>
                  <a:lnTo>
                    <a:pt x="617838" y="469557"/>
                  </a:lnTo>
                  <a:lnTo>
                    <a:pt x="3150973" y="469557"/>
                  </a:lnTo>
                  <a:lnTo>
                    <a:pt x="3138616" y="2421925"/>
                  </a:lnTo>
                  <a:lnTo>
                    <a:pt x="5325762" y="2409568"/>
                  </a:lnTo>
                </a:path>
              </a:pathLst>
            </a:custGeom>
            <a:noFill/>
            <a:ln w="12700" cap="flat">
              <a:solidFill>
                <a:schemeClr val="accent3">
                  <a:lumMod val="75000"/>
                </a:schemeClr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78D63FBC-72C6-41E9-B825-0172CE3DCC96}"/>
                </a:ext>
              </a:extLst>
            </p:cNvPr>
            <p:cNvSpPr/>
            <p:nvPr/>
          </p:nvSpPr>
          <p:spPr>
            <a:xfrm>
              <a:off x="9692640" y="3124200"/>
              <a:ext cx="3154680" cy="342900"/>
            </a:xfrm>
            <a:custGeom>
              <a:avLst/>
              <a:gdLst>
                <a:gd name="connsiteX0" fmla="*/ 0 w 3154680"/>
                <a:gd name="connsiteY0" fmla="*/ 0 h 342900"/>
                <a:gd name="connsiteX1" fmla="*/ 594360 w 3154680"/>
                <a:gd name="connsiteY1" fmla="*/ 342900 h 342900"/>
                <a:gd name="connsiteX2" fmla="*/ 3154680 w 3154680"/>
                <a:gd name="connsiteY2" fmla="*/ 33528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54680" h="342900">
                  <a:moveTo>
                    <a:pt x="0" y="0"/>
                  </a:moveTo>
                  <a:lnTo>
                    <a:pt x="594360" y="342900"/>
                  </a:lnTo>
                  <a:lnTo>
                    <a:pt x="3154680" y="335280"/>
                  </a:lnTo>
                </a:path>
              </a:pathLst>
            </a:custGeom>
            <a:noFill/>
            <a:ln w="12700" cap="flat">
              <a:solidFill>
                <a:schemeClr val="accent3">
                  <a:lumMod val="75000"/>
                </a:schemeClr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48B1212A-FDD3-4C07-8702-9912B7C2C820}"/>
                </a:ext>
              </a:extLst>
            </p:cNvPr>
            <p:cNvSpPr/>
            <p:nvPr/>
          </p:nvSpPr>
          <p:spPr>
            <a:xfrm>
              <a:off x="9685020" y="3589020"/>
              <a:ext cx="3162300" cy="342900"/>
            </a:xfrm>
            <a:custGeom>
              <a:avLst/>
              <a:gdLst>
                <a:gd name="connsiteX0" fmla="*/ 0 w 3162300"/>
                <a:gd name="connsiteY0" fmla="*/ 0 h 342900"/>
                <a:gd name="connsiteX1" fmla="*/ 571500 w 3162300"/>
                <a:gd name="connsiteY1" fmla="*/ 342900 h 342900"/>
                <a:gd name="connsiteX2" fmla="*/ 3162300 w 3162300"/>
                <a:gd name="connsiteY2" fmla="*/ 33528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342900">
                  <a:moveTo>
                    <a:pt x="0" y="0"/>
                  </a:moveTo>
                  <a:lnTo>
                    <a:pt x="571500" y="342900"/>
                  </a:lnTo>
                  <a:lnTo>
                    <a:pt x="3162300" y="335280"/>
                  </a:lnTo>
                </a:path>
              </a:pathLst>
            </a:custGeom>
            <a:noFill/>
            <a:ln w="12700" cap="flat">
              <a:solidFill>
                <a:schemeClr val="accent3">
                  <a:lumMod val="75000"/>
                </a:schemeClr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462" name="Group 461">
            <a:extLst>
              <a:ext uri="{FF2B5EF4-FFF2-40B4-BE49-F238E27FC236}">
                <a16:creationId xmlns:a16="http://schemas.microsoft.com/office/drawing/2014/main" id="{55E0567C-2FFA-4C28-A781-8393C3AF5BF4}"/>
              </a:ext>
            </a:extLst>
          </p:cNvPr>
          <p:cNvGrpSpPr/>
          <p:nvPr/>
        </p:nvGrpSpPr>
        <p:grpSpPr>
          <a:xfrm>
            <a:off x="9677400" y="2171700"/>
            <a:ext cx="6896583" cy="5286375"/>
            <a:chOff x="9677400" y="2171700"/>
            <a:chExt cx="6896583" cy="5286375"/>
          </a:xfrm>
        </p:grpSpPr>
        <p:sp>
          <p:nvSpPr>
            <p:cNvPr id="87" name="Flowchart: Connector 86">
              <a:extLst>
                <a:ext uri="{FF2B5EF4-FFF2-40B4-BE49-F238E27FC236}">
                  <a16:creationId xmlns:a16="http://schemas.microsoft.com/office/drawing/2014/main" id="{3F5C6E02-81A2-4D09-8B30-C1A79AC3BFC4}"/>
                </a:ext>
              </a:extLst>
            </p:cNvPr>
            <p:cNvSpPr/>
            <p:nvPr/>
          </p:nvSpPr>
          <p:spPr>
            <a:xfrm>
              <a:off x="15910391" y="6413653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6" name="Flowchart: Connector 145">
              <a:extLst>
                <a:ext uri="{FF2B5EF4-FFF2-40B4-BE49-F238E27FC236}">
                  <a16:creationId xmlns:a16="http://schemas.microsoft.com/office/drawing/2014/main" id="{5226A2F2-4E71-4FB5-AAD8-0385C52C9342}"/>
                </a:ext>
              </a:extLst>
            </p:cNvPr>
            <p:cNvSpPr/>
            <p:nvPr/>
          </p:nvSpPr>
          <p:spPr>
            <a:xfrm>
              <a:off x="16326333" y="641365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solidFill>
                <a:srgbClr val="FF7C8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3FEF3D61-4328-4E16-9CCB-621B02C60CBC}"/>
                </a:ext>
              </a:extLst>
            </p:cNvPr>
            <p:cNvSpPr/>
            <p:nvPr/>
          </p:nvSpPr>
          <p:spPr>
            <a:xfrm>
              <a:off x="9677400" y="2171700"/>
              <a:ext cx="5343525" cy="5286375"/>
            </a:xfrm>
            <a:custGeom>
              <a:avLst/>
              <a:gdLst>
                <a:gd name="connsiteX0" fmla="*/ 0 w 5343525"/>
                <a:gd name="connsiteY0" fmla="*/ 0 h 5286375"/>
                <a:gd name="connsiteX1" fmla="*/ 619125 w 5343525"/>
                <a:gd name="connsiteY1" fmla="*/ 485775 h 5286375"/>
                <a:gd name="connsiteX2" fmla="*/ 2209800 w 5343525"/>
                <a:gd name="connsiteY2" fmla="*/ 476250 h 5286375"/>
                <a:gd name="connsiteX3" fmla="*/ 2219325 w 5343525"/>
                <a:gd name="connsiteY3" fmla="*/ 5276850 h 5286375"/>
                <a:gd name="connsiteX4" fmla="*/ 5343525 w 5343525"/>
                <a:gd name="connsiteY4" fmla="*/ 5286375 h 528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3525" h="5286375">
                  <a:moveTo>
                    <a:pt x="0" y="0"/>
                  </a:moveTo>
                  <a:lnTo>
                    <a:pt x="619125" y="485775"/>
                  </a:lnTo>
                  <a:lnTo>
                    <a:pt x="2209800" y="476250"/>
                  </a:lnTo>
                  <a:lnTo>
                    <a:pt x="2219325" y="5276850"/>
                  </a:lnTo>
                  <a:lnTo>
                    <a:pt x="5343525" y="5286375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8088AACB-3210-4129-B8B0-6C2C5E7E94CE}"/>
                </a:ext>
              </a:extLst>
            </p:cNvPr>
            <p:cNvSpPr/>
            <p:nvPr/>
          </p:nvSpPr>
          <p:spPr>
            <a:xfrm>
              <a:off x="9696450" y="2628900"/>
              <a:ext cx="2200275" cy="428625"/>
            </a:xfrm>
            <a:custGeom>
              <a:avLst/>
              <a:gdLst>
                <a:gd name="connsiteX0" fmla="*/ 0 w 2200275"/>
                <a:gd name="connsiteY0" fmla="*/ 0 h 428625"/>
                <a:gd name="connsiteX1" fmla="*/ 590550 w 2200275"/>
                <a:gd name="connsiteY1" fmla="*/ 428625 h 428625"/>
                <a:gd name="connsiteX2" fmla="*/ 2200275 w 2200275"/>
                <a:gd name="connsiteY2" fmla="*/ 42862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0275" h="428625">
                  <a:moveTo>
                    <a:pt x="0" y="0"/>
                  </a:moveTo>
                  <a:lnTo>
                    <a:pt x="590550" y="428625"/>
                  </a:lnTo>
                  <a:lnTo>
                    <a:pt x="2200275" y="428625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BABE2BDB-B82D-46AC-BBB8-79964A375CF1}"/>
                </a:ext>
              </a:extLst>
            </p:cNvPr>
            <p:cNvSpPr/>
            <p:nvPr/>
          </p:nvSpPr>
          <p:spPr>
            <a:xfrm>
              <a:off x="9686925" y="3124200"/>
              <a:ext cx="2209800" cy="666750"/>
            </a:xfrm>
            <a:custGeom>
              <a:avLst/>
              <a:gdLst>
                <a:gd name="connsiteX0" fmla="*/ 0 w 2209800"/>
                <a:gd name="connsiteY0" fmla="*/ 0 h 666750"/>
                <a:gd name="connsiteX1" fmla="*/ 666750 w 2209800"/>
                <a:gd name="connsiteY1" fmla="*/ 666750 h 666750"/>
                <a:gd name="connsiteX2" fmla="*/ 2209800 w 2209800"/>
                <a:gd name="connsiteY2" fmla="*/ 64770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9800" h="666750">
                  <a:moveTo>
                    <a:pt x="0" y="0"/>
                  </a:moveTo>
                  <a:lnTo>
                    <a:pt x="666750" y="666750"/>
                  </a:lnTo>
                  <a:lnTo>
                    <a:pt x="2209800" y="647700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63D35D71-100D-4512-82A4-ACFE5DC0E21B}"/>
                </a:ext>
              </a:extLst>
            </p:cNvPr>
            <p:cNvSpPr/>
            <p:nvPr/>
          </p:nvSpPr>
          <p:spPr>
            <a:xfrm>
              <a:off x="9696450" y="3609975"/>
              <a:ext cx="2200275" cy="981075"/>
            </a:xfrm>
            <a:custGeom>
              <a:avLst/>
              <a:gdLst>
                <a:gd name="connsiteX0" fmla="*/ 0 w 2200275"/>
                <a:gd name="connsiteY0" fmla="*/ 0 h 981075"/>
                <a:gd name="connsiteX1" fmla="*/ 561975 w 2200275"/>
                <a:gd name="connsiteY1" fmla="*/ 981075 h 981075"/>
                <a:gd name="connsiteX2" fmla="*/ 2200275 w 2200275"/>
                <a:gd name="connsiteY2" fmla="*/ 981075 h 98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0275" h="981075">
                  <a:moveTo>
                    <a:pt x="0" y="0"/>
                  </a:moveTo>
                  <a:lnTo>
                    <a:pt x="561975" y="981075"/>
                  </a:lnTo>
                  <a:lnTo>
                    <a:pt x="2200275" y="981075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197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08616" y="4618482"/>
            <a:ext cx="4508208" cy="379591"/>
          </a:xfrm>
          <a:prstGeom prst="rect">
            <a:avLst/>
          </a:prstGeom>
          <a:solidFill>
            <a:schemeClr val="bg1"/>
          </a:solidFill>
          <a:ln w="1905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rPr>
              <a:t>MODELO FASE DE PLANEACIÓN 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972A127-8A35-4326-B42E-A753E5183358}"/>
              </a:ext>
            </a:extLst>
          </p:cNvPr>
          <p:cNvGrpSpPr/>
          <p:nvPr/>
        </p:nvGrpSpPr>
        <p:grpSpPr>
          <a:xfrm>
            <a:off x="5219545" y="5251886"/>
            <a:ext cx="5086350" cy="4443984"/>
            <a:chOff x="5219545" y="5251886"/>
            <a:chExt cx="5086350" cy="444398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30EDD9E-A938-4D54-BCD9-131BBB36B8F3}"/>
                </a:ext>
              </a:extLst>
            </p:cNvPr>
            <p:cNvSpPr/>
            <p:nvPr/>
          </p:nvSpPr>
          <p:spPr>
            <a:xfrm>
              <a:off x="5705320" y="5395773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Macros / Tablas dinámicas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C65B80-5063-4CDE-A3ED-2250DCBA921D}"/>
                </a:ext>
              </a:extLst>
            </p:cNvPr>
            <p:cNvSpPr/>
            <p:nvPr/>
          </p:nvSpPr>
          <p:spPr>
            <a:xfrm>
              <a:off x="5705320" y="5825541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FEED (</a:t>
              </a:r>
              <a:r>
                <a:rPr lang="en-US" sz="12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Front End Engineering Design</a:t>
              </a:r>
              <a:r>
                <a:rPr lang="en-US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) &amp; FEL (</a:t>
              </a:r>
              <a:r>
                <a:rPr lang="en-US" sz="12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Front End Loading</a:t>
              </a:r>
              <a:r>
                <a:rPr lang="en-US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)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3E9AA32-7019-4732-9B8E-29D751CAC7A9}"/>
                </a:ext>
              </a:extLst>
            </p:cNvPr>
            <p:cNvSpPr/>
            <p:nvPr/>
          </p:nvSpPr>
          <p:spPr>
            <a:xfrm>
              <a:off x="5705320" y="625530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kumimoji="0" lang="es-CO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Earned Value Management EVM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4FE3B53-469F-4071-BE17-244314D2DE27}"/>
                </a:ext>
              </a:extLst>
            </p:cNvPr>
            <p:cNvSpPr/>
            <p:nvPr/>
          </p:nvSpPr>
          <p:spPr>
            <a:xfrm>
              <a:off x="5705320" y="6685077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Earned Schedule ES</a:t>
              </a:r>
              <a:endParaRPr kumimoji="0" lang="es-CO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F6F6E52-EDFB-4FFA-AE5E-4A71711F621B}"/>
                </a:ext>
              </a:extLst>
            </p:cNvPr>
            <p:cNvSpPr/>
            <p:nvPr/>
          </p:nvSpPr>
          <p:spPr>
            <a:xfrm>
              <a:off x="5705320" y="7114845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Earned Work EW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45A81CF-D4D6-4E4F-9A22-D6CE0AADE01D}"/>
                </a:ext>
              </a:extLst>
            </p:cNvPr>
            <p:cNvSpPr/>
            <p:nvPr/>
          </p:nvSpPr>
          <p:spPr>
            <a:xfrm>
              <a:off x="5705320" y="7544613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Técnicas avanzadas de Planeación y Control</a:t>
              </a:r>
              <a:endParaRPr kumimoji="0" lang="es-CO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086BF2B-EDB9-4ED3-9937-B9933DD3EDC4}"/>
                </a:ext>
              </a:extLst>
            </p:cNvPr>
            <p:cNvSpPr/>
            <p:nvPr/>
          </p:nvSpPr>
          <p:spPr>
            <a:xfrm>
              <a:off x="5705320" y="7974381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Business Intelligence BI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B6AA1D-B4DF-440D-B2F5-8A756B32E7A1}"/>
                </a:ext>
              </a:extLst>
            </p:cNvPr>
            <p:cNvSpPr/>
            <p:nvPr/>
          </p:nvSpPr>
          <p:spPr>
            <a:xfrm>
              <a:off x="5705320" y="8833917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FAO / APO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317318D-6FCA-49C7-80FC-ED94302C45FE}"/>
                </a:ext>
              </a:extLst>
            </p:cNvPr>
            <p:cNvSpPr/>
            <p:nvPr/>
          </p:nvSpPr>
          <p:spPr>
            <a:xfrm>
              <a:off x="5705320" y="840414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Querys</a:t>
              </a: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&amp; Big Data</a:t>
              </a:r>
              <a:endParaRPr kumimoji="0" lang="es-CO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6A6A889-5D74-4DF6-AF9D-2B05FFEA11FE}"/>
                </a:ext>
              </a:extLst>
            </p:cNvPr>
            <p:cNvSpPr/>
            <p:nvPr/>
          </p:nvSpPr>
          <p:spPr>
            <a:xfrm>
              <a:off x="5705320" y="926368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Análisis Cualitativo de Riesgos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28B8278-05AE-47B4-9CF9-ED03E529B02F}"/>
                </a:ext>
              </a:extLst>
            </p:cNvPr>
            <p:cNvSpPr/>
            <p:nvPr/>
          </p:nvSpPr>
          <p:spPr>
            <a:xfrm>
              <a:off x="5219545" y="5251886"/>
              <a:ext cx="5086350" cy="4443984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4" name="Flowchart: Connector 73">
              <a:extLst>
                <a:ext uri="{FF2B5EF4-FFF2-40B4-BE49-F238E27FC236}">
                  <a16:creationId xmlns:a16="http://schemas.microsoft.com/office/drawing/2014/main" id="{186C2059-BC25-468B-A9C6-493BA24A6BCA}"/>
                </a:ext>
              </a:extLst>
            </p:cNvPr>
            <p:cNvSpPr/>
            <p:nvPr/>
          </p:nvSpPr>
          <p:spPr>
            <a:xfrm>
              <a:off x="9929918" y="5431484"/>
              <a:ext cx="247650" cy="202897"/>
            </a:xfrm>
            <a:prstGeom prst="flowChartConnector">
              <a:avLst/>
            </a:prstGeom>
            <a:solidFill>
              <a:srgbClr val="A5002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E51BD556-3617-4333-89D5-1180ECA909D9}"/>
                </a:ext>
              </a:extLst>
            </p:cNvPr>
            <p:cNvSpPr/>
            <p:nvPr/>
          </p:nvSpPr>
          <p:spPr>
            <a:xfrm>
              <a:off x="9929918" y="5860835"/>
              <a:ext cx="247650" cy="202897"/>
            </a:xfrm>
            <a:prstGeom prst="flowChartConnector">
              <a:avLst/>
            </a:prstGeom>
            <a:solidFill>
              <a:srgbClr val="0033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6" name="Flowchart: Connector 75">
              <a:extLst>
                <a:ext uri="{FF2B5EF4-FFF2-40B4-BE49-F238E27FC236}">
                  <a16:creationId xmlns:a16="http://schemas.microsoft.com/office/drawing/2014/main" id="{4D29B387-734F-4D89-A393-E4F8E4804C71}"/>
                </a:ext>
              </a:extLst>
            </p:cNvPr>
            <p:cNvSpPr/>
            <p:nvPr/>
          </p:nvSpPr>
          <p:spPr>
            <a:xfrm>
              <a:off x="9929918" y="6290186"/>
              <a:ext cx="247650" cy="202897"/>
            </a:xfrm>
            <a:prstGeom prst="flowChartConnector">
              <a:avLst/>
            </a:prstGeom>
            <a:solidFill>
              <a:srgbClr val="CC0066"/>
            </a:solidFill>
            <a:ln w="12700" cap="flat">
              <a:solidFill>
                <a:srgbClr val="CC006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7" name="Flowchart: Connector 76">
              <a:extLst>
                <a:ext uri="{FF2B5EF4-FFF2-40B4-BE49-F238E27FC236}">
                  <a16:creationId xmlns:a16="http://schemas.microsoft.com/office/drawing/2014/main" id="{030DC265-CBE6-4F45-9A1D-4127948EB537}"/>
                </a:ext>
              </a:extLst>
            </p:cNvPr>
            <p:cNvSpPr/>
            <p:nvPr/>
          </p:nvSpPr>
          <p:spPr>
            <a:xfrm>
              <a:off x="9929918" y="6719538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8" name="Flowchart: Connector 77">
              <a:extLst>
                <a:ext uri="{FF2B5EF4-FFF2-40B4-BE49-F238E27FC236}">
                  <a16:creationId xmlns:a16="http://schemas.microsoft.com/office/drawing/2014/main" id="{291FC800-F05B-45A7-8C1F-7DC7F157752F}"/>
                </a:ext>
              </a:extLst>
            </p:cNvPr>
            <p:cNvSpPr/>
            <p:nvPr/>
          </p:nvSpPr>
          <p:spPr>
            <a:xfrm>
              <a:off x="9929918" y="7153681"/>
              <a:ext cx="247650" cy="202897"/>
            </a:xfrm>
            <a:prstGeom prst="flowChartConnector">
              <a:avLst/>
            </a:prstGeom>
            <a:solidFill>
              <a:srgbClr val="00CC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9" name="Flowchart: Connector 78">
              <a:extLst>
                <a:ext uri="{FF2B5EF4-FFF2-40B4-BE49-F238E27FC236}">
                  <a16:creationId xmlns:a16="http://schemas.microsoft.com/office/drawing/2014/main" id="{B2C8F224-B14C-44FA-8D73-5BC1D72FBAFF}"/>
                </a:ext>
              </a:extLst>
            </p:cNvPr>
            <p:cNvSpPr/>
            <p:nvPr/>
          </p:nvSpPr>
          <p:spPr>
            <a:xfrm>
              <a:off x="9929918" y="7583032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0" name="Flowchart: Connector 79">
              <a:extLst>
                <a:ext uri="{FF2B5EF4-FFF2-40B4-BE49-F238E27FC236}">
                  <a16:creationId xmlns:a16="http://schemas.microsoft.com/office/drawing/2014/main" id="{98AB0B22-8DDD-4110-8408-FD3889CD0B8B}"/>
                </a:ext>
              </a:extLst>
            </p:cNvPr>
            <p:cNvSpPr/>
            <p:nvPr/>
          </p:nvSpPr>
          <p:spPr>
            <a:xfrm>
              <a:off x="9929918" y="8012383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1" name="Flowchart: Connector 80">
              <a:extLst>
                <a:ext uri="{FF2B5EF4-FFF2-40B4-BE49-F238E27FC236}">
                  <a16:creationId xmlns:a16="http://schemas.microsoft.com/office/drawing/2014/main" id="{10973487-6F0B-4D26-87DE-8E58263D9358}"/>
                </a:ext>
              </a:extLst>
            </p:cNvPr>
            <p:cNvSpPr/>
            <p:nvPr/>
          </p:nvSpPr>
          <p:spPr>
            <a:xfrm>
              <a:off x="9929918" y="8441735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2" name="Flowchart: Connector 81">
              <a:extLst>
                <a:ext uri="{FF2B5EF4-FFF2-40B4-BE49-F238E27FC236}">
                  <a16:creationId xmlns:a16="http://schemas.microsoft.com/office/drawing/2014/main" id="{9CD5FBED-8AD4-4595-99E5-A88352921245}"/>
                </a:ext>
              </a:extLst>
            </p:cNvPr>
            <p:cNvSpPr/>
            <p:nvPr/>
          </p:nvSpPr>
          <p:spPr>
            <a:xfrm>
              <a:off x="9929918" y="8856182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3" name="Flowchart: Connector 82">
              <a:extLst>
                <a:ext uri="{FF2B5EF4-FFF2-40B4-BE49-F238E27FC236}">
                  <a16:creationId xmlns:a16="http://schemas.microsoft.com/office/drawing/2014/main" id="{47B02381-51F9-4DA6-9625-4340186AEE82}"/>
                </a:ext>
              </a:extLst>
            </p:cNvPr>
            <p:cNvSpPr/>
            <p:nvPr/>
          </p:nvSpPr>
          <p:spPr>
            <a:xfrm>
              <a:off x="9929918" y="9285533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32F1F2FD-098E-4158-B84A-6CB0C24E3EAB}"/>
              </a:ext>
            </a:extLst>
          </p:cNvPr>
          <p:cNvGrpSpPr/>
          <p:nvPr/>
        </p:nvGrpSpPr>
        <p:grpSpPr>
          <a:xfrm>
            <a:off x="12159534" y="156683"/>
            <a:ext cx="5281883" cy="9575832"/>
            <a:chOff x="12159534" y="156683"/>
            <a:chExt cx="5281883" cy="9575832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75D002F2-2553-4624-91E9-816A8E02CF55}"/>
                </a:ext>
              </a:extLst>
            </p:cNvPr>
            <p:cNvGrpSpPr/>
            <p:nvPr/>
          </p:nvGrpSpPr>
          <p:grpSpPr>
            <a:xfrm>
              <a:off x="15283161" y="201389"/>
              <a:ext cx="1903827" cy="1129588"/>
              <a:chOff x="14958705" y="174131"/>
              <a:chExt cx="1903827" cy="1106534"/>
            </a:xfrm>
          </p:grpSpPr>
          <p:sp>
            <p:nvSpPr>
              <p:cNvPr id="69" name="Flowchart: Document 68">
                <a:extLst>
                  <a:ext uri="{FF2B5EF4-FFF2-40B4-BE49-F238E27FC236}">
                    <a16:creationId xmlns:a16="http://schemas.microsoft.com/office/drawing/2014/main" id="{46FEAE81-FDB3-464C-BD65-D9AFF443DB8F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70" name="Flowchart: Document 69">
                <a:extLst>
                  <a:ext uri="{FF2B5EF4-FFF2-40B4-BE49-F238E27FC236}">
                    <a16:creationId xmlns:a16="http://schemas.microsoft.com/office/drawing/2014/main" id="{2D7D9743-B29A-4EB9-876C-C0A34EAA99C8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71" name="Flowchart: Document 70">
                <a:extLst>
                  <a:ext uri="{FF2B5EF4-FFF2-40B4-BE49-F238E27FC236}">
                    <a16:creationId xmlns:a16="http://schemas.microsoft.com/office/drawing/2014/main" id="{5719D5A0-41BC-4CD2-AAD8-855846D41435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8A95147D-2AB0-45F4-895C-5B393A16C33C}"/>
                </a:ext>
              </a:extLst>
            </p:cNvPr>
            <p:cNvGrpSpPr/>
            <p:nvPr/>
          </p:nvGrpSpPr>
          <p:grpSpPr>
            <a:xfrm>
              <a:off x="15283161" y="1514380"/>
              <a:ext cx="1903827" cy="1106534"/>
              <a:chOff x="14958705" y="174131"/>
              <a:chExt cx="1903827" cy="1106534"/>
            </a:xfrm>
          </p:grpSpPr>
          <p:sp>
            <p:nvSpPr>
              <p:cNvPr id="121" name="Flowchart: Document 120">
                <a:extLst>
                  <a:ext uri="{FF2B5EF4-FFF2-40B4-BE49-F238E27FC236}">
                    <a16:creationId xmlns:a16="http://schemas.microsoft.com/office/drawing/2014/main" id="{B33E3A1F-F434-4249-8930-2B77F2A25F33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2" name="Flowchart: Document 121">
                <a:extLst>
                  <a:ext uri="{FF2B5EF4-FFF2-40B4-BE49-F238E27FC236}">
                    <a16:creationId xmlns:a16="http://schemas.microsoft.com/office/drawing/2014/main" id="{1E72B794-0FC5-4407-97ED-FBC98FEE04C3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3" name="Flowchart: Document 122">
                <a:extLst>
                  <a:ext uri="{FF2B5EF4-FFF2-40B4-BE49-F238E27FC236}">
                    <a16:creationId xmlns:a16="http://schemas.microsoft.com/office/drawing/2014/main" id="{19A2DE5A-CC73-49EB-84FB-7B0A91D807E4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703EEF0-37CC-4260-925F-4B4CE48EBFC6}"/>
                </a:ext>
              </a:extLst>
            </p:cNvPr>
            <p:cNvGrpSpPr/>
            <p:nvPr/>
          </p:nvGrpSpPr>
          <p:grpSpPr>
            <a:xfrm>
              <a:off x="15283161" y="2804317"/>
              <a:ext cx="1903827" cy="917991"/>
              <a:chOff x="14958705" y="174131"/>
              <a:chExt cx="1903827" cy="1106534"/>
            </a:xfrm>
          </p:grpSpPr>
          <p:sp>
            <p:nvSpPr>
              <p:cNvPr id="125" name="Flowchart: Document 124">
                <a:extLst>
                  <a:ext uri="{FF2B5EF4-FFF2-40B4-BE49-F238E27FC236}">
                    <a16:creationId xmlns:a16="http://schemas.microsoft.com/office/drawing/2014/main" id="{A934A062-9502-4385-8155-F299B4257472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6" name="Flowchart: Document 125">
                <a:extLst>
                  <a:ext uri="{FF2B5EF4-FFF2-40B4-BE49-F238E27FC236}">
                    <a16:creationId xmlns:a16="http://schemas.microsoft.com/office/drawing/2014/main" id="{3E090A4F-7C82-4FEA-A6D4-A325514B85BD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27" name="Flowchart: Document 126">
                <a:extLst>
                  <a:ext uri="{FF2B5EF4-FFF2-40B4-BE49-F238E27FC236}">
                    <a16:creationId xmlns:a16="http://schemas.microsoft.com/office/drawing/2014/main" id="{1F6B9795-8963-423C-B22D-3F77234DDA13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72D51283-E5C8-426D-8C60-4ED065EBA3FE}"/>
                </a:ext>
              </a:extLst>
            </p:cNvPr>
            <p:cNvGrpSpPr/>
            <p:nvPr/>
          </p:nvGrpSpPr>
          <p:grpSpPr>
            <a:xfrm>
              <a:off x="15283161" y="3905711"/>
              <a:ext cx="1903827" cy="1244824"/>
              <a:chOff x="14958705" y="174131"/>
              <a:chExt cx="1903827" cy="1106534"/>
            </a:xfrm>
          </p:grpSpPr>
          <p:sp>
            <p:nvSpPr>
              <p:cNvPr id="129" name="Flowchart: Document 128">
                <a:extLst>
                  <a:ext uri="{FF2B5EF4-FFF2-40B4-BE49-F238E27FC236}">
                    <a16:creationId xmlns:a16="http://schemas.microsoft.com/office/drawing/2014/main" id="{836FE6C9-7838-4DEB-A08B-DBD38E29D798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0" name="Flowchart: Document 129">
                <a:extLst>
                  <a:ext uri="{FF2B5EF4-FFF2-40B4-BE49-F238E27FC236}">
                    <a16:creationId xmlns:a16="http://schemas.microsoft.com/office/drawing/2014/main" id="{41E7780C-2DFE-4B0C-975A-772CAF0990A1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1" name="Flowchart: Document 130">
                <a:extLst>
                  <a:ext uri="{FF2B5EF4-FFF2-40B4-BE49-F238E27FC236}">
                    <a16:creationId xmlns:a16="http://schemas.microsoft.com/office/drawing/2014/main" id="{DDDAFCC0-F690-478C-91F2-28F3F32EB18C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283161" y="5333938"/>
              <a:ext cx="1903827" cy="1106534"/>
              <a:chOff x="14958705" y="174131"/>
              <a:chExt cx="1903827" cy="1106534"/>
            </a:xfrm>
          </p:grpSpPr>
          <p:sp>
            <p:nvSpPr>
              <p:cNvPr id="133" name="Flowchart: Document 132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4" name="Flowchart: Document 133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5" name="Flowchart: Document 134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99619313-A488-4C68-B1BC-D715F0F08CAF}"/>
                </a:ext>
              </a:extLst>
            </p:cNvPr>
            <p:cNvGrpSpPr/>
            <p:nvPr/>
          </p:nvGrpSpPr>
          <p:grpSpPr>
            <a:xfrm>
              <a:off x="15283161" y="6623875"/>
              <a:ext cx="1903827" cy="1106534"/>
              <a:chOff x="14958705" y="174131"/>
              <a:chExt cx="1903827" cy="1106534"/>
            </a:xfrm>
          </p:grpSpPr>
          <p:sp>
            <p:nvSpPr>
              <p:cNvPr id="137" name="Flowchart: Document 136">
                <a:extLst>
                  <a:ext uri="{FF2B5EF4-FFF2-40B4-BE49-F238E27FC236}">
                    <a16:creationId xmlns:a16="http://schemas.microsoft.com/office/drawing/2014/main" id="{4E132BD4-FEBD-4497-B45F-5579A944D945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8" name="Flowchart: Document 137">
                <a:extLst>
                  <a:ext uri="{FF2B5EF4-FFF2-40B4-BE49-F238E27FC236}">
                    <a16:creationId xmlns:a16="http://schemas.microsoft.com/office/drawing/2014/main" id="{ACFBC942-D86D-4349-A833-876DF1F4FA98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9" name="Flowchart: Document 138">
                <a:extLst>
                  <a:ext uri="{FF2B5EF4-FFF2-40B4-BE49-F238E27FC236}">
                    <a16:creationId xmlns:a16="http://schemas.microsoft.com/office/drawing/2014/main" id="{EF36B65C-B87A-4CB3-A2D4-35C854761665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28B213AF-78B7-4167-9EA4-22C50E6FEC07}"/>
                </a:ext>
              </a:extLst>
            </p:cNvPr>
            <p:cNvGrpSpPr/>
            <p:nvPr/>
          </p:nvGrpSpPr>
          <p:grpSpPr>
            <a:xfrm>
              <a:off x="15283161" y="7856663"/>
              <a:ext cx="1903827" cy="1692914"/>
              <a:chOff x="14958705" y="174131"/>
              <a:chExt cx="1903827" cy="1106534"/>
            </a:xfrm>
          </p:grpSpPr>
          <p:sp>
            <p:nvSpPr>
              <p:cNvPr id="141" name="Flowchart: Document 140">
                <a:extLst>
                  <a:ext uri="{FF2B5EF4-FFF2-40B4-BE49-F238E27FC236}">
                    <a16:creationId xmlns:a16="http://schemas.microsoft.com/office/drawing/2014/main" id="{441FA605-AAED-490C-9FE0-4373226D9F5F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2" name="Flowchart: Document 141">
                <a:extLst>
                  <a:ext uri="{FF2B5EF4-FFF2-40B4-BE49-F238E27FC236}">
                    <a16:creationId xmlns:a16="http://schemas.microsoft.com/office/drawing/2014/main" id="{D2A0C531-2AF8-4F53-9673-F1E09CDFBC0F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3" name="Flowchart: Document 142">
                <a:extLst>
                  <a:ext uri="{FF2B5EF4-FFF2-40B4-BE49-F238E27FC236}">
                    <a16:creationId xmlns:a16="http://schemas.microsoft.com/office/drawing/2014/main" id="{802DC149-65D0-4603-82B4-D4FE92671FA8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B8E2A2F8-C7C4-4ADF-BCE9-42E4B5266F71}"/>
                </a:ext>
              </a:extLst>
            </p:cNvPr>
            <p:cNvGrpSpPr/>
            <p:nvPr/>
          </p:nvGrpSpPr>
          <p:grpSpPr>
            <a:xfrm>
              <a:off x="12159534" y="156683"/>
              <a:ext cx="1903827" cy="1106534"/>
              <a:chOff x="14958705" y="174131"/>
              <a:chExt cx="1903827" cy="1106534"/>
            </a:xfrm>
          </p:grpSpPr>
          <p:sp>
            <p:nvSpPr>
              <p:cNvPr id="145" name="Flowchart: Document 144">
                <a:extLst>
                  <a:ext uri="{FF2B5EF4-FFF2-40B4-BE49-F238E27FC236}">
                    <a16:creationId xmlns:a16="http://schemas.microsoft.com/office/drawing/2014/main" id="{1070F888-6A5A-41D0-A891-FF8DEBBD6B1C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6" name="Flowchart: Document 145">
                <a:extLst>
                  <a:ext uri="{FF2B5EF4-FFF2-40B4-BE49-F238E27FC236}">
                    <a16:creationId xmlns:a16="http://schemas.microsoft.com/office/drawing/2014/main" id="{FDFC69FD-132C-447A-AB8A-32B5B163264E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47" name="Flowchart: Document 146">
                <a:extLst>
                  <a:ext uri="{FF2B5EF4-FFF2-40B4-BE49-F238E27FC236}">
                    <a16:creationId xmlns:a16="http://schemas.microsoft.com/office/drawing/2014/main" id="{566F1F8B-E7FA-42B8-9C0D-BEFEED3E501D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5559130" y="385445"/>
              <a:ext cx="1342726" cy="610424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cartera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Modelo financiero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del AIU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466258" y="1620783"/>
              <a:ext cx="1720730" cy="94897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i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Performance Measurement Baseline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Línea base de alcance, costos, cronograma, trabajo, cartera.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5D15E7B0-684F-4BF3-82E8-8E1F2C3AC6C2}"/>
                </a:ext>
              </a:extLst>
            </p:cNvPr>
            <p:cNvGrpSpPr/>
            <p:nvPr/>
          </p:nvGrpSpPr>
          <p:grpSpPr>
            <a:xfrm>
              <a:off x="12159534" y="8799632"/>
              <a:ext cx="1903827" cy="932883"/>
              <a:chOff x="14958705" y="174131"/>
              <a:chExt cx="1903827" cy="1106534"/>
            </a:xfrm>
          </p:grpSpPr>
          <p:sp>
            <p:nvSpPr>
              <p:cNvPr id="149" name="Flowchart: Document 148">
                <a:extLst>
                  <a:ext uri="{FF2B5EF4-FFF2-40B4-BE49-F238E27FC236}">
                    <a16:creationId xmlns:a16="http://schemas.microsoft.com/office/drawing/2014/main" id="{FD5186B9-6C77-4526-90B1-F51C385278BC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50" name="Flowchart: Document 149">
                <a:extLst>
                  <a:ext uri="{FF2B5EF4-FFF2-40B4-BE49-F238E27FC236}">
                    <a16:creationId xmlns:a16="http://schemas.microsoft.com/office/drawing/2014/main" id="{09AAB046-0FA4-4CE6-995C-2866AD97C8F4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51" name="Flowchart: Document 150">
                <a:extLst>
                  <a:ext uri="{FF2B5EF4-FFF2-40B4-BE49-F238E27FC236}">
                    <a16:creationId xmlns:a16="http://schemas.microsoft.com/office/drawing/2014/main" id="{5F963975-478C-46F2-A58A-44222778C615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5440392" y="2859057"/>
              <a:ext cx="1720730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just"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Interesados</a:t>
              </a:r>
            </a:p>
            <a:p>
              <a:pPr marL="171450" indent="-171450" algn="just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Matriz de trazabilidad</a:t>
              </a:r>
            </a:p>
            <a:p>
              <a:pPr marL="171450" indent="-171450" algn="just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Calidad </a:t>
              </a:r>
              <a:r>
                <a:rPr lang="es-CO" sz="10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gerencia-producto</a:t>
              </a:r>
              <a:endParaRPr lang="es-CO" sz="110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 algn="just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b="1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 de calidad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48279" y="3983152"/>
              <a:ext cx="1689281" cy="1118255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Pool recursos - </a:t>
              </a: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work</a:t>
              </a:r>
              <a:endParaRPr lang="es-CO" sz="110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Gestor de recursos - </a:t>
              </a: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material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Modelo tasas, </a:t>
              </a: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estándar / </a:t>
              </a: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overtime</a:t>
              </a:r>
              <a:endParaRPr lang="es-CO" sz="110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442508" y="5451603"/>
              <a:ext cx="1913536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caja planeado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costo por tareas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costo por 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Flujos integrados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527881" y="6747777"/>
              <a:ext cx="1913536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la procura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Proveedores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Materiales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Proyección de compras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41543" y="8147052"/>
              <a:ext cx="1817485" cy="107208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Informes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</a:t>
              </a: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desktop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</a:t>
              </a: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r>
                <a:rPr lang="es-CO" sz="105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mobile</a:t>
              </a:r>
              <a:endParaRPr lang="es-CO" sz="105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Curvas 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Análisis de tendencias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Diagrama SPI vs CPI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322176" y="8856332"/>
              <a:ext cx="1720730" cy="756617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Comunicaciones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Matriz de comunicaciones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Clientes Internos-externos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Niveles de Información.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2C4F7F2-D90C-4217-AE04-F970E69AACBD}"/>
                </a:ext>
              </a:extLst>
            </p:cNvPr>
            <p:cNvSpPr txBox="1"/>
            <p:nvPr/>
          </p:nvSpPr>
          <p:spPr>
            <a:xfrm>
              <a:off x="12418431" y="364614"/>
              <a:ext cx="1566663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Modelo de </a:t>
              </a:r>
              <a:r>
                <a:rPr lang="es-CO" sz="1100" b="1" i="1" u="sng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Reporting</a:t>
              </a:r>
              <a:endParaRPr lang="es-CO" sz="1100" b="1" i="1" u="sng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Proceso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Herramientas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Training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BF29144-CBE8-49D8-9B40-F6D860EF8CF2}"/>
              </a:ext>
            </a:extLst>
          </p:cNvPr>
          <p:cNvGrpSpPr/>
          <p:nvPr/>
        </p:nvGrpSpPr>
        <p:grpSpPr>
          <a:xfrm>
            <a:off x="1822864" y="1256258"/>
            <a:ext cx="3882456" cy="603163"/>
            <a:chOff x="1822864" y="1256258"/>
            <a:chExt cx="3882456" cy="603163"/>
          </a:xfrm>
        </p:grpSpPr>
        <p:cxnSp>
          <p:nvCxnSpPr>
            <p:cNvPr id="189" name="Elbow Connector 188"/>
            <p:cNvCxnSpPr>
              <a:cxnSpLocks/>
              <a:stCxn id="304" idx="3"/>
              <a:endCxn id="36" idx="1"/>
            </p:cNvCxnSpPr>
            <p:nvPr/>
          </p:nvCxnSpPr>
          <p:spPr>
            <a:xfrm flipV="1">
              <a:off x="1914304" y="1256258"/>
              <a:ext cx="3791016" cy="557443"/>
            </a:xfrm>
            <a:prstGeom prst="bentConnector3">
              <a:avLst>
                <a:gd name="adj1" fmla="val 63065"/>
              </a:avLst>
            </a:prstGeom>
            <a:noFill/>
            <a:ln w="12700" cap="flat">
              <a:solidFill>
                <a:srgbClr val="CC3036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04" name="Flowchart: Decision 303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822864" y="1767981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C303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318" name="Straight Arrow Connector 317"/>
            <p:cNvCxnSpPr>
              <a:cxnSpLocks/>
            </p:cNvCxnSpPr>
            <p:nvPr/>
          </p:nvCxnSpPr>
          <p:spPr>
            <a:xfrm flipV="1">
              <a:off x="4301142" y="1612246"/>
              <a:ext cx="1404178" cy="1923"/>
            </a:xfrm>
            <a:prstGeom prst="straightConnector1">
              <a:avLst/>
            </a:prstGeom>
            <a:noFill/>
            <a:ln w="12700" cap="flat">
              <a:solidFill>
                <a:srgbClr val="CC3036"/>
              </a:solidFill>
              <a:prstDash val="lgDash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71743AE-C5AE-458C-9A19-E050BB738871}"/>
              </a:ext>
            </a:extLst>
          </p:cNvPr>
          <p:cNvGrpSpPr/>
          <p:nvPr/>
        </p:nvGrpSpPr>
        <p:grpSpPr>
          <a:xfrm>
            <a:off x="2589381" y="1221679"/>
            <a:ext cx="2931110" cy="8157649"/>
            <a:chOff x="2589381" y="1221679"/>
            <a:chExt cx="2931110" cy="8157649"/>
          </a:xfrm>
        </p:grpSpPr>
        <p:cxnSp>
          <p:nvCxnSpPr>
            <p:cNvPr id="273" name="Elbow Connector 272"/>
            <p:cNvCxnSpPr>
              <a:cxnSpLocks/>
              <a:stCxn id="55" idx="3"/>
              <a:endCxn id="15" idx="3"/>
            </p:cNvCxnSpPr>
            <p:nvPr/>
          </p:nvCxnSpPr>
          <p:spPr>
            <a:xfrm>
              <a:off x="2603979" y="1221679"/>
              <a:ext cx="290335" cy="8157649"/>
            </a:xfrm>
            <a:prstGeom prst="bentConnector3">
              <a:avLst>
                <a:gd name="adj1" fmla="val 182993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0" name="Elbow Connector 289"/>
            <p:cNvCxnSpPr>
              <a:cxnSpLocks/>
              <a:stCxn id="59" idx="3"/>
              <a:endCxn id="63" idx="3"/>
            </p:cNvCxnSpPr>
            <p:nvPr/>
          </p:nvCxnSpPr>
          <p:spPr>
            <a:xfrm flipH="1">
              <a:off x="2589381" y="3029211"/>
              <a:ext cx="14598" cy="2330916"/>
            </a:xfrm>
            <a:prstGeom prst="bentConnector3">
              <a:avLst>
                <a:gd name="adj1" fmla="val -3588677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7" name="Elbow Connector 306"/>
            <p:cNvCxnSpPr>
              <a:cxnSpLocks/>
              <a:stCxn id="2" idx="3"/>
              <a:endCxn id="67" idx="3"/>
            </p:cNvCxnSpPr>
            <p:nvPr/>
          </p:nvCxnSpPr>
          <p:spPr>
            <a:xfrm flipH="1" flipV="1">
              <a:off x="2603979" y="7306102"/>
              <a:ext cx="293987" cy="1303316"/>
            </a:xfrm>
            <a:prstGeom prst="bentConnector3">
              <a:avLst>
                <a:gd name="adj1" fmla="val -77759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9" name="Straight Arrow Connector 318"/>
            <p:cNvCxnSpPr>
              <a:cxnSpLocks/>
            </p:cNvCxnSpPr>
            <p:nvPr/>
          </p:nvCxnSpPr>
          <p:spPr>
            <a:xfrm>
              <a:off x="3137071" y="4808278"/>
              <a:ext cx="2383420" cy="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7CA98EF5-984E-4AE3-AA77-D6012DB01FCC}"/>
              </a:ext>
            </a:extLst>
          </p:cNvPr>
          <p:cNvGrpSpPr/>
          <p:nvPr/>
        </p:nvGrpSpPr>
        <p:grpSpPr>
          <a:xfrm>
            <a:off x="10016824" y="693486"/>
            <a:ext cx="5279037" cy="8727230"/>
            <a:chOff x="10016824" y="693486"/>
            <a:chExt cx="5279037" cy="8727230"/>
          </a:xfrm>
        </p:grpSpPr>
        <p:cxnSp>
          <p:nvCxnSpPr>
            <p:cNvPr id="329" name="Straight Connector 328"/>
            <p:cNvCxnSpPr>
              <a:cxnSpLocks/>
              <a:stCxn id="6" idx="3"/>
            </p:cNvCxnSpPr>
            <p:nvPr/>
          </p:nvCxnSpPr>
          <p:spPr>
            <a:xfrm flipV="1">
              <a:off x="10016824" y="4805133"/>
              <a:ext cx="1792224" cy="314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3" name="Straight Connector 342"/>
            <p:cNvCxnSpPr/>
            <p:nvPr/>
          </p:nvCxnSpPr>
          <p:spPr>
            <a:xfrm>
              <a:off x="11804821" y="925940"/>
              <a:ext cx="3040" cy="849477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7" name="Straight Arrow Connector 346"/>
            <p:cNvCxnSpPr/>
            <p:nvPr/>
          </p:nvCxnSpPr>
          <p:spPr>
            <a:xfrm>
              <a:off x="11795332" y="925940"/>
              <a:ext cx="365760" cy="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8" name="Straight Arrow Connector 347"/>
            <p:cNvCxnSpPr/>
            <p:nvPr/>
          </p:nvCxnSpPr>
          <p:spPr>
            <a:xfrm>
              <a:off x="11795332" y="9400849"/>
              <a:ext cx="365760" cy="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9" name="Straight Connector 348"/>
            <p:cNvCxnSpPr/>
            <p:nvPr/>
          </p:nvCxnSpPr>
          <p:spPr>
            <a:xfrm flipV="1">
              <a:off x="11800264" y="4805132"/>
              <a:ext cx="2496016" cy="314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1" name="Elbow Connector 350"/>
            <p:cNvCxnSpPr>
              <a:cxnSpLocks/>
              <a:stCxn id="69" idx="1"/>
              <a:endCxn id="137" idx="1"/>
            </p:cNvCxnSpPr>
            <p:nvPr/>
          </p:nvCxnSpPr>
          <p:spPr>
            <a:xfrm rot="10800000" flipV="1">
              <a:off x="15283161" y="693486"/>
              <a:ext cx="12700" cy="6412443"/>
            </a:xfrm>
            <a:prstGeom prst="bentConnector3">
              <a:avLst>
                <a:gd name="adj1" fmla="val 7975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7" name="Elbow Connector 356"/>
            <p:cNvCxnSpPr>
              <a:cxnSpLocks/>
              <a:stCxn id="121" idx="1"/>
              <a:endCxn id="125" idx="1"/>
            </p:cNvCxnSpPr>
            <p:nvPr/>
          </p:nvCxnSpPr>
          <p:spPr>
            <a:xfrm rot="10800000" flipV="1">
              <a:off x="15283161" y="1996434"/>
              <a:ext cx="12700" cy="1207799"/>
            </a:xfrm>
            <a:prstGeom prst="bentConnector3">
              <a:avLst>
                <a:gd name="adj1" fmla="val 7950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65" name="Elbow Connector 364"/>
            <p:cNvCxnSpPr/>
            <p:nvPr/>
          </p:nvCxnSpPr>
          <p:spPr>
            <a:xfrm rot="10800000" flipV="1">
              <a:off x="15282852" y="4359747"/>
              <a:ext cx="12700" cy="1359535"/>
            </a:xfrm>
            <a:prstGeom prst="bentConnector3">
              <a:avLst>
                <a:gd name="adj1" fmla="val 7925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75" name="Straight Arrow Connector 374"/>
            <p:cNvCxnSpPr/>
            <p:nvPr/>
          </p:nvCxnSpPr>
          <p:spPr>
            <a:xfrm>
              <a:off x="14283162" y="8960085"/>
              <a:ext cx="1012390" cy="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76" name="Straight Connector 375"/>
            <p:cNvCxnSpPr/>
            <p:nvPr/>
          </p:nvCxnSpPr>
          <p:spPr>
            <a:xfrm rot="5400000">
              <a:off x="13352047" y="8047491"/>
              <a:ext cx="1865376" cy="314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75EA90B-34FE-4CB4-92D3-07F57175EC28}"/>
              </a:ext>
            </a:extLst>
          </p:cNvPr>
          <p:cNvGrpSpPr/>
          <p:nvPr/>
        </p:nvGrpSpPr>
        <p:grpSpPr>
          <a:xfrm>
            <a:off x="7762720" y="4347108"/>
            <a:ext cx="0" cy="904778"/>
            <a:chOff x="7762720" y="4347108"/>
            <a:chExt cx="0" cy="904778"/>
          </a:xfrm>
        </p:grpSpPr>
        <p:cxnSp>
          <p:nvCxnSpPr>
            <p:cNvPr id="202" name="Straight Arrow Connector 201"/>
            <p:cNvCxnSpPr>
              <a:cxnSpLocks/>
              <a:stCxn id="5" idx="2"/>
              <a:endCxn id="6" idx="0"/>
            </p:cNvCxnSpPr>
            <p:nvPr/>
          </p:nvCxnSpPr>
          <p:spPr>
            <a:xfrm>
              <a:off x="7762720" y="4347108"/>
              <a:ext cx="0" cy="271374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4" name="Straight Arrow Connector 203"/>
            <p:cNvCxnSpPr>
              <a:cxnSpLocks/>
              <a:stCxn id="73" idx="0"/>
              <a:endCxn id="6" idx="2"/>
            </p:cNvCxnSpPr>
            <p:nvPr/>
          </p:nvCxnSpPr>
          <p:spPr>
            <a:xfrm flipV="1">
              <a:off x="7762720" y="4998073"/>
              <a:ext cx="0" cy="253813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B8992A6-9076-460F-8C69-6CD2BDC92162}"/>
              </a:ext>
            </a:extLst>
          </p:cNvPr>
          <p:cNvGrpSpPr/>
          <p:nvPr/>
        </p:nvGrpSpPr>
        <p:grpSpPr>
          <a:xfrm>
            <a:off x="617858" y="348680"/>
            <a:ext cx="2280108" cy="9304968"/>
            <a:chOff x="617858" y="348680"/>
            <a:chExt cx="2280108" cy="9304968"/>
          </a:xfrm>
        </p:grpSpPr>
        <p:sp>
          <p:nvSpPr>
            <p:cNvPr id="2" name="Flowchart: Predefined Process 1"/>
            <p:cNvSpPr/>
            <p:nvPr/>
          </p:nvSpPr>
          <p:spPr>
            <a:xfrm>
              <a:off x="621510" y="8281123"/>
              <a:ext cx="2276456" cy="65659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Organizacional </a:t>
              </a:r>
            </a:p>
            <a:p>
              <a:pPr algn="ctr">
                <a:spcBef>
                  <a:spcPts val="0"/>
                </a:spcBef>
              </a:pPr>
              <a:r>
                <a:rPr lang="es-CO" sz="12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Project Management Maturity Model</a:t>
              </a:r>
              <a:r>
                <a:rPr lang="es-CO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OPM3</a:t>
              </a:r>
            </a:p>
          </p:txBody>
        </p:sp>
        <p:sp>
          <p:nvSpPr>
            <p:cNvPr id="15" name="Flowchart: Predefined Process 14"/>
            <p:cNvSpPr/>
            <p:nvPr/>
          </p:nvSpPr>
          <p:spPr>
            <a:xfrm>
              <a:off x="617858" y="9105008"/>
              <a:ext cx="2276456" cy="54864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Factores ambientales de la organización FAO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EB6C47-165F-4643-A662-250FA18A4BE9}"/>
                </a:ext>
              </a:extLst>
            </p:cNvPr>
            <p:cNvGrpSpPr/>
            <p:nvPr/>
          </p:nvGrpSpPr>
          <p:grpSpPr>
            <a:xfrm>
              <a:off x="700152" y="348680"/>
              <a:ext cx="1903827" cy="1546892"/>
              <a:chOff x="1448973" y="904875"/>
              <a:chExt cx="1485602" cy="962025"/>
            </a:xfrm>
          </p:grpSpPr>
          <p:sp>
            <p:nvSpPr>
              <p:cNvPr id="20" name="Flowchart: Document 19">
                <a:extLst>
                  <a:ext uri="{FF2B5EF4-FFF2-40B4-BE49-F238E27FC236}">
                    <a16:creationId xmlns:a16="http://schemas.microsoft.com/office/drawing/2014/main" id="{516BAD66-CF93-4293-996E-4019CE85E875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4" name="Flowchart: Document 53">
                <a:extLst>
                  <a:ext uri="{FF2B5EF4-FFF2-40B4-BE49-F238E27FC236}">
                    <a16:creationId xmlns:a16="http://schemas.microsoft.com/office/drawing/2014/main" id="{8F705263-E80C-4847-88DB-61555C1357D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5" name="Flowchart: Document 54">
                <a:extLst>
                  <a:ext uri="{FF2B5EF4-FFF2-40B4-BE49-F238E27FC236}">
                    <a16:creationId xmlns:a16="http://schemas.microsoft.com/office/drawing/2014/main" id="{51FAC7E4-32E1-431B-A028-060825AA393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3562174-3979-42FF-B14B-CCA85AEDABA5}"/>
                </a:ext>
              </a:extLst>
            </p:cNvPr>
            <p:cNvGrpSpPr/>
            <p:nvPr/>
          </p:nvGrpSpPr>
          <p:grpSpPr>
            <a:xfrm>
              <a:off x="700152" y="1996435"/>
              <a:ext cx="1903827" cy="1830006"/>
              <a:chOff x="1448973" y="904875"/>
              <a:chExt cx="1485602" cy="962025"/>
            </a:xfrm>
          </p:grpSpPr>
          <p:sp>
            <p:nvSpPr>
              <p:cNvPr id="57" name="Flowchart: Document 56">
                <a:extLst>
                  <a:ext uri="{FF2B5EF4-FFF2-40B4-BE49-F238E27FC236}">
                    <a16:creationId xmlns:a16="http://schemas.microsoft.com/office/drawing/2014/main" id="{D21BB831-C216-4D03-93ED-EC113675BEB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8" name="Flowchart: Document 57">
                <a:extLst>
                  <a:ext uri="{FF2B5EF4-FFF2-40B4-BE49-F238E27FC236}">
                    <a16:creationId xmlns:a16="http://schemas.microsoft.com/office/drawing/2014/main" id="{33EB18AF-5AA8-4A18-BD3E-57CDE689E331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9" name="Flowchart: Document 58">
                <a:extLst>
                  <a:ext uri="{FF2B5EF4-FFF2-40B4-BE49-F238E27FC236}">
                    <a16:creationId xmlns:a16="http://schemas.microsoft.com/office/drawing/2014/main" id="{687CC92A-FCB7-421D-8878-8E326E12C190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29FE606-AEBE-41F7-A894-AC44116B278E}"/>
                </a:ext>
              </a:extLst>
            </p:cNvPr>
            <p:cNvGrpSpPr/>
            <p:nvPr/>
          </p:nvGrpSpPr>
          <p:grpSpPr>
            <a:xfrm>
              <a:off x="685554" y="3931307"/>
              <a:ext cx="1903827" cy="2531768"/>
              <a:chOff x="1448973" y="904875"/>
              <a:chExt cx="1485602" cy="962025"/>
            </a:xfrm>
          </p:grpSpPr>
          <p:sp>
            <p:nvSpPr>
              <p:cNvPr id="61" name="Flowchart: Document 60">
                <a:extLst>
                  <a:ext uri="{FF2B5EF4-FFF2-40B4-BE49-F238E27FC236}">
                    <a16:creationId xmlns:a16="http://schemas.microsoft.com/office/drawing/2014/main" id="{4BFC57D0-8020-4FC1-A321-50078570921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2" name="Flowchart: Document 61">
                <a:extLst>
                  <a:ext uri="{FF2B5EF4-FFF2-40B4-BE49-F238E27FC236}">
                    <a16:creationId xmlns:a16="http://schemas.microsoft.com/office/drawing/2014/main" id="{2AA7B0B3-59DE-4AEE-BF12-ED3F9000ADE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3" name="Flowchart: Document 62">
                <a:extLst>
                  <a:ext uri="{FF2B5EF4-FFF2-40B4-BE49-F238E27FC236}">
                    <a16:creationId xmlns:a16="http://schemas.microsoft.com/office/drawing/2014/main" id="{B248A390-AB45-4608-B3A8-23AEF7CAAC5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A82ADBD-D70A-438B-BB33-DB75A96E23B6}"/>
                </a:ext>
              </a:extLst>
            </p:cNvPr>
            <p:cNvGrpSpPr/>
            <p:nvPr/>
          </p:nvGrpSpPr>
          <p:grpSpPr>
            <a:xfrm>
              <a:off x="700152" y="6579475"/>
              <a:ext cx="1903827" cy="1287532"/>
              <a:chOff x="1448973" y="904875"/>
              <a:chExt cx="1485602" cy="962025"/>
            </a:xfrm>
          </p:grpSpPr>
          <p:sp>
            <p:nvSpPr>
              <p:cNvPr id="65" name="Flowchart: Document 64">
                <a:extLst>
                  <a:ext uri="{FF2B5EF4-FFF2-40B4-BE49-F238E27FC236}">
                    <a16:creationId xmlns:a16="http://schemas.microsoft.com/office/drawing/2014/main" id="{D1D98609-8CC8-4D82-B71F-A0AAE20B1AE4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6" name="Flowchart: Document 65">
                <a:extLst>
                  <a:ext uri="{FF2B5EF4-FFF2-40B4-BE49-F238E27FC236}">
                    <a16:creationId xmlns:a16="http://schemas.microsoft.com/office/drawing/2014/main" id="{AA93AF80-32B6-490C-98F5-922C919730A8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7" name="Flowchart: Document 66">
                <a:extLst>
                  <a:ext uri="{FF2B5EF4-FFF2-40B4-BE49-F238E27FC236}">
                    <a16:creationId xmlns:a16="http://schemas.microsoft.com/office/drawing/2014/main" id="{97351C2A-B669-4652-8E6E-BCDA6CD0CE9D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899868" y="495056"/>
              <a:ext cx="1697253" cy="12875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PLIEGOS LICITATORIOS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Ingeniería básica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Normatividad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Tiempos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Suposiciones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Restricciones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8745" y="6729944"/>
              <a:ext cx="1680977" cy="9335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ANÁLISIS DE PRECIOS UNITARIOS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Formatos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Rendimiento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Recursos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FC1C6B65-509F-43FF-8673-54157372AC17}"/>
                </a:ext>
              </a:extLst>
            </p:cNvPr>
            <p:cNvSpPr txBox="1"/>
            <p:nvPr/>
          </p:nvSpPr>
          <p:spPr>
            <a:xfrm>
              <a:off x="886577" y="2175560"/>
              <a:ext cx="1486437" cy="1549142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400" b="1" u="sng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ESTIMACIÓN DEL CONTRATO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Cantidad de Obra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Presupuesto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Calcular riesgos conocidos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Contratos P*Q, suma alzada, híbridos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F433198-1ACD-4B5D-B59E-38709D499741}"/>
                </a:ext>
              </a:extLst>
            </p:cNvPr>
            <p:cNvSpPr txBox="1"/>
            <p:nvPr/>
          </p:nvSpPr>
          <p:spPr>
            <a:xfrm>
              <a:off x="845479" y="4187626"/>
              <a:ext cx="1729321" cy="2095445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400" b="1" u="sng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MERCANTIL</a:t>
              </a:r>
              <a:r>
                <a:rPr lang="es-CO" sz="1400" b="1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Económica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Oferta técnica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Contractual &amp; Marco jurídico &amp; Ambiental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Condiciones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Listado de Materiales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 de Calidad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Logística de Operación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financiera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Organizational Breakdown Structure </a:t>
              </a: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OBS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B949196-E997-430C-B18B-233889D8ED34}"/>
              </a:ext>
            </a:extLst>
          </p:cNvPr>
          <p:cNvGrpSpPr/>
          <p:nvPr/>
        </p:nvGrpSpPr>
        <p:grpSpPr>
          <a:xfrm>
            <a:off x="2491588" y="2146459"/>
            <a:ext cx="3214557" cy="4024022"/>
            <a:chOff x="2491588" y="2146459"/>
            <a:chExt cx="3214557" cy="4024022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D1F37B5A-DD87-4F7D-AB00-5D4A8110412D}"/>
                </a:ext>
              </a:extLst>
            </p:cNvPr>
            <p:cNvGrpSpPr/>
            <p:nvPr/>
          </p:nvGrpSpPr>
          <p:grpSpPr>
            <a:xfrm>
              <a:off x="2491588" y="6079041"/>
              <a:ext cx="1685613" cy="91440"/>
              <a:chOff x="2491588" y="6079041"/>
              <a:chExt cx="1685613" cy="91440"/>
            </a:xfrm>
          </p:grpSpPr>
          <p:sp>
            <p:nvSpPr>
              <p:cNvPr id="200" name="Flowchart: Decision 199">
                <a:extLst>
                  <a:ext uri="{FF2B5EF4-FFF2-40B4-BE49-F238E27FC236}">
                    <a16:creationId xmlns:a16="http://schemas.microsoft.com/office/drawing/2014/main" id="{2922434A-E69F-4516-A90C-DB5CCA3685BF}"/>
                  </a:ext>
                </a:extLst>
              </p:cNvPr>
              <p:cNvSpPr/>
              <p:nvPr/>
            </p:nvSpPr>
            <p:spPr>
              <a:xfrm>
                <a:off x="2491588" y="6079041"/>
                <a:ext cx="91440" cy="91440"/>
              </a:xfrm>
              <a:prstGeom prst="flowChartDecision">
                <a:avLst/>
              </a:prstGeom>
              <a:noFill/>
              <a:ln w="12700" cap="flat">
                <a:solidFill>
                  <a:srgbClr val="005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B4CAE91-2E79-4A1A-A2CF-B83485EE46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82694" y="6134359"/>
                <a:ext cx="1594507" cy="2845"/>
              </a:xfrm>
              <a:prstGeom prst="line">
                <a:avLst/>
              </a:prstGeom>
              <a:noFill/>
              <a:ln w="12700" cap="flat">
                <a:solidFill>
                  <a:schemeClr val="accent2">
                    <a:lumMod val="50000"/>
                  </a:schemeClr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17106E46-ECAC-483F-8BCA-87E870F41CE2}"/>
                </a:ext>
              </a:extLst>
            </p:cNvPr>
            <p:cNvSpPr/>
            <p:nvPr/>
          </p:nvSpPr>
          <p:spPr>
            <a:xfrm>
              <a:off x="4189765" y="2146459"/>
              <a:ext cx="1516380" cy="3954780"/>
            </a:xfrm>
            <a:custGeom>
              <a:avLst/>
              <a:gdLst>
                <a:gd name="connsiteX0" fmla="*/ 0 w 1516380"/>
                <a:gd name="connsiteY0" fmla="*/ 3954780 h 3954780"/>
                <a:gd name="connsiteX1" fmla="*/ 0 w 1516380"/>
                <a:gd name="connsiteY1" fmla="*/ 0 h 3954780"/>
                <a:gd name="connsiteX2" fmla="*/ 1516380 w 1516380"/>
                <a:gd name="connsiteY2" fmla="*/ 0 h 395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16380" h="3954780">
                  <a:moveTo>
                    <a:pt x="0" y="3954780"/>
                  </a:moveTo>
                  <a:lnTo>
                    <a:pt x="0" y="0"/>
                  </a:lnTo>
                  <a:lnTo>
                    <a:pt x="1516380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sp>
        <p:nvSpPr>
          <p:cNvPr id="199" name="Título 1">
            <a:extLst>
              <a:ext uri="{FF2B5EF4-FFF2-40B4-BE49-F238E27FC236}">
                <a16:creationId xmlns:a16="http://schemas.microsoft.com/office/drawing/2014/main" id="{33BD5C06-DAB2-49A6-BC4A-E305B99FC130}"/>
              </a:ext>
            </a:extLst>
          </p:cNvPr>
          <p:cNvSpPr txBox="1">
            <a:spLocks/>
          </p:cNvSpPr>
          <p:nvPr/>
        </p:nvSpPr>
        <p:spPr>
          <a:xfrm>
            <a:off x="1535" y="1581003"/>
            <a:ext cx="504677" cy="6335618"/>
          </a:xfrm>
          <a:prstGeom prst="rect">
            <a:avLst/>
          </a:prstGeom>
        </p:spPr>
        <p:txBody>
          <a:bodyPr vert="vert270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000" dirty="0">
                <a:latin typeface="Tw Cen MT Condensed" panose="020B0606020104020203" pitchFamily="34" charset="0"/>
              </a:rPr>
              <a:t>8.4. MODELO FASE DE planeación</a:t>
            </a:r>
          </a:p>
        </p:txBody>
      </p:sp>
      <p:cxnSp>
        <p:nvCxnSpPr>
          <p:cNvPr id="207" name="Conector recto 32">
            <a:extLst>
              <a:ext uri="{FF2B5EF4-FFF2-40B4-BE49-F238E27FC236}">
                <a16:creationId xmlns:a16="http://schemas.microsoft.com/office/drawing/2014/main" id="{9B977EA9-4CE0-4771-9CE7-1C8B030FB5B7}"/>
              </a:ext>
            </a:extLst>
          </p:cNvPr>
          <p:cNvCxnSpPr>
            <a:cxnSpLocks/>
          </p:cNvCxnSpPr>
          <p:nvPr/>
        </p:nvCxnSpPr>
        <p:spPr>
          <a:xfrm>
            <a:off x="556652" y="12357"/>
            <a:ext cx="0" cy="964644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DFE8478-0DF0-4686-80CB-3E37E76725DA}"/>
              </a:ext>
            </a:extLst>
          </p:cNvPr>
          <p:cNvGrpSpPr/>
          <p:nvPr/>
        </p:nvGrpSpPr>
        <p:grpSpPr>
          <a:xfrm>
            <a:off x="5219545" y="49428"/>
            <a:ext cx="5086350" cy="4297680"/>
            <a:chOff x="5219545" y="49428"/>
            <a:chExt cx="5086350" cy="429768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7775616-6ABB-495D-B4EE-A2E3C4D26739}"/>
                </a:ext>
              </a:extLst>
            </p:cNvPr>
            <p:cNvGrpSpPr/>
            <p:nvPr/>
          </p:nvGrpSpPr>
          <p:grpSpPr>
            <a:xfrm>
              <a:off x="5219545" y="49428"/>
              <a:ext cx="5086350" cy="4297680"/>
              <a:chOff x="5219545" y="49428"/>
              <a:chExt cx="5086350" cy="429768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219545" y="49428"/>
                <a:ext cx="5086350" cy="4297680"/>
              </a:xfrm>
              <a:prstGeom prst="rect">
                <a:avLst/>
              </a:prstGeom>
              <a:noFill/>
              <a:ln w="1905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5705320" y="184142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 Project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705320" y="651620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 Flow, Teams, Planner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, Skype for Business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705320" y="1119098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 </a:t>
                </a: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Word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705320" y="1586576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Sharepoint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705320" y="2054054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Microsoft</a:t>
                </a:r>
                <a:r>
                  <a:rPr kumimoji="0" lang="en-US" sz="1400" b="0" i="1" u="none" strike="noStrike" cap="none" spc="0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rPr>
                  <a:t> Excel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705320" y="2521532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Online analytical processing OLAP Cube 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705320" y="2989010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Microsoft Power Business Intelligence BI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705320" y="3923969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Microsoft Project Portfolio Management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5705320" y="3456488"/>
                <a:ext cx="4114800" cy="27432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i="1" spc="0" dirty="0">
                    <a:solidFill>
                      <a:srgbClr val="000000"/>
                    </a:solidFill>
                    <a:latin typeface="DIN Alternate"/>
                    <a:ea typeface="DIN Alternate"/>
                    <a:cs typeface="DIN Alternate"/>
                    <a:sym typeface="DIN Alternate"/>
                  </a:rPr>
                  <a:t>Microsoft PowerApps</a:t>
                </a:r>
                <a:endPara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87" name="Flowchart: Decision 86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401540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0" name="Flowchart: Decision 189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3085931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1" name="Flowchart: Decision 190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3558431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2" name="Flowchart: Decision 191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2607933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3" name="Flowchart: Decision 192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2157656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5" name="Flowchart: Decision 194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121009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6" name="Flowchart: Decision 195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73863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7" name="Flowchart: Decision 196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831555" y="28061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31" name="Flowchart: Decision 230">
              <a:extLst>
                <a:ext uri="{FF2B5EF4-FFF2-40B4-BE49-F238E27FC236}">
                  <a16:creationId xmlns:a16="http://schemas.microsoft.com/office/drawing/2014/main" id="{3AE46848-B33D-4E29-ABB6-DED1565EFAA7}"/>
                </a:ext>
              </a:extLst>
            </p:cNvPr>
            <p:cNvSpPr/>
            <p:nvPr/>
          </p:nvSpPr>
          <p:spPr>
            <a:xfrm>
              <a:off x="9831555" y="169941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AD15E98-451D-4D66-B857-8B0CAEC50AA3}"/>
              </a:ext>
            </a:extLst>
          </p:cNvPr>
          <p:cNvGrpSpPr/>
          <p:nvPr/>
        </p:nvGrpSpPr>
        <p:grpSpPr>
          <a:xfrm>
            <a:off x="2700709" y="1814513"/>
            <a:ext cx="3009529" cy="1579159"/>
            <a:chOff x="2700709" y="1814513"/>
            <a:chExt cx="3009529" cy="1579159"/>
          </a:xfrm>
        </p:grpSpPr>
        <p:sp>
          <p:nvSpPr>
            <p:cNvPr id="198" name="Flowchart: Decision 197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700709" y="330223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82C83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308" name="Elbow Connector 307"/>
            <p:cNvCxnSpPr>
              <a:cxnSpLocks/>
            </p:cNvCxnSpPr>
            <p:nvPr/>
          </p:nvCxnSpPr>
          <p:spPr>
            <a:xfrm flipV="1">
              <a:off x="2810681" y="2069294"/>
              <a:ext cx="2896565" cy="1271038"/>
            </a:xfrm>
            <a:prstGeom prst="bentConnector3">
              <a:avLst>
                <a:gd name="adj1" fmla="val 50000"/>
              </a:avLst>
            </a:prstGeom>
            <a:noFill/>
            <a:ln w="12700" cap="flat">
              <a:solidFill>
                <a:srgbClr val="82C836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AF3D457-6A7B-4CD9-B58C-2648B3B37530}"/>
                </a:ext>
              </a:extLst>
            </p:cNvPr>
            <p:cNvSpPr/>
            <p:nvPr/>
          </p:nvSpPr>
          <p:spPr>
            <a:xfrm>
              <a:off x="4919663" y="1814513"/>
              <a:ext cx="790575" cy="247650"/>
            </a:xfrm>
            <a:custGeom>
              <a:avLst/>
              <a:gdLst>
                <a:gd name="connsiteX0" fmla="*/ 0 w 790575"/>
                <a:gd name="connsiteY0" fmla="*/ 247650 h 247650"/>
                <a:gd name="connsiteX1" fmla="*/ 0 w 790575"/>
                <a:gd name="connsiteY1" fmla="*/ 0 h 247650"/>
                <a:gd name="connsiteX2" fmla="*/ 790575 w 790575"/>
                <a:gd name="connsiteY2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0575" h="247650">
                  <a:moveTo>
                    <a:pt x="0" y="247650"/>
                  </a:moveTo>
                  <a:lnTo>
                    <a:pt x="0" y="0"/>
                  </a:lnTo>
                  <a:lnTo>
                    <a:pt x="790575" y="0"/>
                  </a:lnTo>
                </a:path>
              </a:pathLst>
            </a:custGeom>
            <a:noFill/>
            <a:ln w="12700" cap="flat">
              <a:solidFill>
                <a:srgbClr val="82C836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1300436-7428-4929-8966-B87B93E84A6C}"/>
              </a:ext>
            </a:extLst>
          </p:cNvPr>
          <p:cNvGrpSpPr/>
          <p:nvPr/>
        </p:nvGrpSpPr>
        <p:grpSpPr>
          <a:xfrm>
            <a:off x="2532203" y="342900"/>
            <a:ext cx="3175177" cy="7422052"/>
            <a:chOff x="2532203" y="342900"/>
            <a:chExt cx="3175177" cy="7422052"/>
          </a:xfrm>
        </p:grpSpPr>
        <p:sp>
          <p:nvSpPr>
            <p:cNvPr id="201" name="Flowchart: Decision 200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532203" y="767351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6600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313" name="Elbow Connector 312"/>
            <p:cNvCxnSpPr>
              <a:cxnSpLocks/>
              <a:endCxn id="37" idx="1"/>
            </p:cNvCxnSpPr>
            <p:nvPr/>
          </p:nvCxnSpPr>
          <p:spPr>
            <a:xfrm rot="5400000" flipH="1" flipV="1">
              <a:off x="1711912" y="3737001"/>
              <a:ext cx="6006673" cy="1980144"/>
            </a:xfrm>
            <a:prstGeom prst="bentConnector2">
              <a:avLst/>
            </a:prstGeom>
            <a:noFill/>
            <a:ln w="12700" cap="flat">
              <a:solidFill>
                <a:srgbClr val="6600FF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3AFE18DC-1839-4399-B9D1-EBE784B63A33}"/>
                </a:ext>
              </a:extLst>
            </p:cNvPr>
            <p:cNvCxnSpPr>
              <a:cxnSpLocks/>
            </p:cNvCxnSpPr>
            <p:nvPr/>
          </p:nvCxnSpPr>
          <p:spPr>
            <a:xfrm>
              <a:off x="2633169" y="7719232"/>
              <a:ext cx="1097280" cy="0"/>
            </a:xfrm>
            <a:prstGeom prst="line">
              <a:avLst/>
            </a:prstGeom>
            <a:noFill/>
            <a:ln w="12700" cap="flat">
              <a:solidFill>
                <a:srgbClr val="6600FF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B6D9BFE-A1E3-4E4A-8BB5-AE4517AE28DC}"/>
                </a:ext>
              </a:extLst>
            </p:cNvPr>
            <p:cNvSpPr/>
            <p:nvPr/>
          </p:nvSpPr>
          <p:spPr>
            <a:xfrm>
              <a:off x="3721100" y="2324100"/>
              <a:ext cx="1974850" cy="146050"/>
            </a:xfrm>
            <a:custGeom>
              <a:avLst/>
              <a:gdLst>
                <a:gd name="connsiteX0" fmla="*/ 0 w 1974850"/>
                <a:gd name="connsiteY0" fmla="*/ 133350 h 146050"/>
                <a:gd name="connsiteX1" fmla="*/ 1778000 w 1974850"/>
                <a:gd name="connsiteY1" fmla="*/ 146050 h 146050"/>
                <a:gd name="connsiteX2" fmla="*/ 1974850 w 1974850"/>
                <a:gd name="connsiteY2" fmla="*/ 0 h 146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4850" h="146050">
                  <a:moveTo>
                    <a:pt x="0" y="133350"/>
                  </a:moveTo>
                  <a:lnTo>
                    <a:pt x="1778000" y="146050"/>
                  </a:lnTo>
                  <a:lnTo>
                    <a:pt x="1974850" y="0"/>
                  </a:lnTo>
                </a:path>
              </a:pathLst>
            </a:custGeom>
            <a:noFill/>
            <a:ln w="12700" cap="flat">
              <a:solidFill>
                <a:srgbClr val="6600FF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D1EEA17-7512-4997-9BF1-830109438595}"/>
                </a:ext>
              </a:extLst>
            </p:cNvPr>
            <p:cNvSpPr/>
            <p:nvPr/>
          </p:nvSpPr>
          <p:spPr>
            <a:xfrm>
              <a:off x="3718560" y="342900"/>
              <a:ext cx="1988820" cy="1371600"/>
            </a:xfrm>
            <a:custGeom>
              <a:avLst/>
              <a:gdLst>
                <a:gd name="connsiteX0" fmla="*/ 7620 w 1988820"/>
                <a:gd name="connsiteY0" fmla="*/ 1371600 h 1371600"/>
                <a:gd name="connsiteX1" fmla="*/ 0 w 1988820"/>
                <a:gd name="connsiteY1" fmla="*/ 7620 h 1371600"/>
                <a:gd name="connsiteX2" fmla="*/ 1988820 w 1988820"/>
                <a:gd name="connsiteY2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88820" h="1371600">
                  <a:moveTo>
                    <a:pt x="7620" y="1371600"/>
                  </a:moveTo>
                  <a:lnTo>
                    <a:pt x="0" y="7620"/>
                  </a:lnTo>
                  <a:lnTo>
                    <a:pt x="1988820" y="0"/>
                  </a:lnTo>
                </a:path>
              </a:pathLst>
            </a:custGeom>
            <a:noFill/>
            <a:ln w="12700" cap="flat">
              <a:solidFill>
                <a:srgbClr val="6600FF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DF844B0D-0F11-4F4D-A1E3-F21C8EA94915}"/>
                </a:ext>
              </a:extLst>
            </p:cNvPr>
            <p:cNvCxnSpPr>
              <a:cxnSpLocks/>
              <a:endCxn id="45" idx="1"/>
            </p:cNvCxnSpPr>
            <p:nvPr/>
          </p:nvCxnSpPr>
          <p:spPr>
            <a:xfrm>
              <a:off x="3725176" y="5532933"/>
              <a:ext cx="1980144" cy="0"/>
            </a:xfrm>
            <a:prstGeom prst="straightConnector1">
              <a:avLst/>
            </a:prstGeom>
            <a:noFill/>
            <a:ln w="12700" cap="flat">
              <a:solidFill>
                <a:srgbClr val="6600FF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388E18F4-9F14-4F6F-95B5-06A4B13642B7}"/>
                </a:ext>
              </a:extLst>
            </p:cNvPr>
            <p:cNvCxnSpPr>
              <a:cxnSpLocks/>
              <a:endCxn id="46" idx="1"/>
            </p:cNvCxnSpPr>
            <p:nvPr/>
          </p:nvCxnSpPr>
          <p:spPr>
            <a:xfrm>
              <a:off x="3725176" y="5958840"/>
              <a:ext cx="1980144" cy="3861"/>
            </a:xfrm>
            <a:prstGeom prst="straightConnector1">
              <a:avLst/>
            </a:prstGeom>
            <a:noFill/>
            <a:ln w="12700" cap="flat">
              <a:solidFill>
                <a:srgbClr val="6600FF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CD3CFFB-24BB-426F-A905-0D8AB700251F}"/>
              </a:ext>
            </a:extLst>
          </p:cNvPr>
          <p:cNvGrpSpPr/>
          <p:nvPr/>
        </p:nvGrpSpPr>
        <p:grpSpPr>
          <a:xfrm>
            <a:off x="1674203" y="457200"/>
            <a:ext cx="4040797" cy="7808864"/>
            <a:chOff x="1674203" y="457200"/>
            <a:chExt cx="4040797" cy="7808864"/>
          </a:xfrm>
        </p:grpSpPr>
        <p:sp>
          <p:nvSpPr>
            <p:cNvPr id="311" name="Flowchart: Decision 310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674203" y="817462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FFFF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220" name="Elbow Connector 219"/>
            <p:cNvCxnSpPr>
              <a:cxnSpLocks/>
            </p:cNvCxnSpPr>
            <p:nvPr/>
          </p:nvCxnSpPr>
          <p:spPr>
            <a:xfrm flipV="1">
              <a:off x="1775168" y="2219789"/>
              <a:ext cx="3930152" cy="6000555"/>
            </a:xfrm>
            <a:prstGeom prst="bentConnector3">
              <a:avLst>
                <a:gd name="adj1" fmla="val 71291"/>
              </a:avLst>
            </a:prstGeom>
            <a:noFill/>
            <a:ln w="12700" cap="flat">
              <a:solidFill>
                <a:srgbClr val="F5D309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05ECB45-1AF0-4756-A859-E66B353BBDD5}"/>
                </a:ext>
              </a:extLst>
            </p:cNvPr>
            <p:cNvSpPr/>
            <p:nvPr/>
          </p:nvSpPr>
          <p:spPr>
            <a:xfrm>
              <a:off x="4579620" y="457200"/>
              <a:ext cx="1135380" cy="1760220"/>
            </a:xfrm>
            <a:custGeom>
              <a:avLst/>
              <a:gdLst>
                <a:gd name="connsiteX0" fmla="*/ 0 w 1135380"/>
                <a:gd name="connsiteY0" fmla="*/ 1760220 h 1760220"/>
                <a:gd name="connsiteX1" fmla="*/ 0 w 1135380"/>
                <a:gd name="connsiteY1" fmla="*/ 83820 h 1760220"/>
                <a:gd name="connsiteX2" fmla="*/ 815340 w 1135380"/>
                <a:gd name="connsiteY2" fmla="*/ 76200 h 1760220"/>
                <a:gd name="connsiteX3" fmla="*/ 1135380 w 1135380"/>
                <a:gd name="connsiteY3" fmla="*/ 0 h 176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5380" h="1760220">
                  <a:moveTo>
                    <a:pt x="0" y="1760220"/>
                  </a:moveTo>
                  <a:lnTo>
                    <a:pt x="0" y="83820"/>
                  </a:lnTo>
                  <a:lnTo>
                    <a:pt x="815340" y="76200"/>
                  </a:lnTo>
                  <a:lnTo>
                    <a:pt x="1135380" y="0"/>
                  </a:lnTo>
                </a:path>
              </a:pathLst>
            </a:custGeom>
            <a:noFill/>
            <a:ln w="12700" cap="flat">
              <a:solidFill>
                <a:srgbClr val="F5D309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60A6E44F-6CE0-49A5-98B5-E3135E0DDD00}"/>
                </a:ext>
              </a:extLst>
            </p:cNvPr>
            <p:cNvCxnSpPr>
              <a:cxnSpLocks/>
              <a:endCxn id="42" idx="1"/>
            </p:cNvCxnSpPr>
            <p:nvPr/>
          </p:nvCxnSpPr>
          <p:spPr>
            <a:xfrm flipV="1">
              <a:off x="4581156" y="4061129"/>
              <a:ext cx="1124164" cy="3857"/>
            </a:xfrm>
            <a:prstGeom prst="straightConnector1">
              <a:avLst/>
            </a:prstGeom>
            <a:noFill/>
            <a:ln w="12700" cap="flat">
              <a:solidFill>
                <a:srgbClr val="F5D309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748BEDF5-2DFE-4364-B24C-253AB107A086}"/>
                </a:ext>
              </a:extLst>
            </p:cNvPr>
            <p:cNvCxnSpPr>
              <a:cxnSpLocks/>
            </p:cNvCxnSpPr>
            <p:nvPr/>
          </p:nvCxnSpPr>
          <p:spPr>
            <a:xfrm>
              <a:off x="4579620" y="7105929"/>
              <a:ext cx="639925" cy="0"/>
            </a:xfrm>
            <a:prstGeom prst="straightConnector1">
              <a:avLst/>
            </a:prstGeom>
            <a:noFill/>
            <a:ln w="12700" cap="flat">
              <a:solidFill>
                <a:srgbClr val="F5D309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C16ABC25-894B-4307-AF86-7A2B84A288CC}"/>
              </a:ext>
            </a:extLst>
          </p:cNvPr>
          <p:cNvGrpSpPr/>
          <p:nvPr/>
        </p:nvGrpSpPr>
        <p:grpSpPr>
          <a:xfrm>
            <a:off x="1665909" y="2297177"/>
            <a:ext cx="4042292" cy="6780455"/>
            <a:chOff x="1665909" y="2297177"/>
            <a:chExt cx="4042292" cy="6780455"/>
          </a:xfrm>
        </p:grpSpPr>
        <p:sp>
          <p:nvSpPr>
            <p:cNvPr id="312" name="Flowchart: Decision 311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665909" y="898619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E287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187" name="Elbow Connector 186"/>
            <p:cNvCxnSpPr>
              <a:cxnSpLocks/>
            </p:cNvCxnSpPr>
            <p:nvPr/>
          </p:nvCxnSpPr>
          <p:spPr>
            <a:xfrm flipV="1">
              <a:off x="1759889" y="3126170"/>
              <a:ext cx="3947971" cy="5905742"/>
            </a:xfrm>
            <a:prstGeom prst="bentConnector3">
              <a:avLst>
                <a:gd name="adj1" fmla="val 81042"/>
              </a:avLst>
            </a:prstGeom>
            <a:noFill/>
            <a:ln w="12700" cap="flat">
              <a:solidFill>
                <a:srgbClr val="E287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" name="Straight Connector 30"/>
            <p:cNvCxnSpPr>
              <a:cxnSpLocks/>
            </p:cNvCxnSpPr>
            <p:nvPr/>
          </p:nvCxnSpPr>
          <p:spPr>
            <a:xfrm flipH="1" flipV="1">
              <a:off x="4956095" y="2301128"/>
              <a:ext cx="3347" cy="860501"/>
            </a:xfrm>
            <a:prstGeom prst="line">
              <a:avLst/>
            </a:prstGeom>
            <a:noFill/>
            <a:ln w="12700" cap="flat">
              <a:solidFill>
                <a:srgbClr val="E287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2" name="Straight Arrow Connector 231"/>
            <p:cNvCxnSpPr>
              <a:cxnSpLocks/>
            </p:cNvCxnSpPr>
            <p:nvPr/>
          </p:nvCxnSpPr>
          <p:spPr>
            <a:xfrm>
              <a:off x="4963661" y="2297177"/>
              <a:ext cx="744540" cy="0"/>
            </a:xfrm>
            <a:prstGeom prst="straightConnector1">
              <a:avLst/>
            </a:prstGeom>
            <a:noFill/>
            <a:ln w="12700" cap="flat">
              <a:solidFill>
                <a:srgbClr val="E287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3D0CF064-8772-4CEB-B7BA-6FF513DB5BF6}"/>
                </a:ext>
              </a:extLst>
            </p:cNvPr>
            <p:cNvCxnSpPr/>
            <p:nvPr/>
          </p:nvCxnSpPr>
          <p:spPr>
            <a:xfrm>
              <a:off x="4951883" y="7841979"/>
              <a:ext cx="266206" cy="0"/>
            </a:xfrm>
            <a:prstGeom prst="straightConnector1">
              <a:avLst/>
            </a:prstGeom>
            <a:noFill/>
            <a:ln w="12700" cap="flat">
              <a:solidFill>
                <a:srgbClr val="E287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6C633C9-58D1-4B48-84B4-2500DD6A1902}"/>
              </a:ext>
            </a:extLst>
          </p:cNvPr>
          <p:cNvGrpSpPr/>
          <p:nvPr/>
        </p:nvGrpSpPr>
        <p:grpSpPr>
          <a:xfrm>
            <a:off x="9908708" y="129487"/>
            <a:ext cx="7219008" cy="3947213"/>
            <a:chOff x="9908708" y="129487"/>
            <a:chExt cx="7219008" cy="3947213"/>
          </a:xfrm>
        </p:grpSpPr>
        <p:sp>
          <p:nvSpPr>
            <p:cNvPr id="119" name="Flowchart: Connector 118">
              <a:extLst>
                <a:ext uri="{FF2B5EF4-FFF2-40B4-BE49-F238E27FC236}">
                  <a16:creationId xmlns:a16="http://schemas.microsoft.com/office/drawing/2014/main" id="{E3D9973C-308F-4A2C-9E6E-87550DABCE11}"/>
                </a:ext>
              </a:extLst>
            </p:cNvPr>
            <p:cNvSpPr/>
            <p:nvPr/>
          </p:nvSpPr>
          <p:spPr>
            <a:xfrm>
              <a:off x="16546278" y="129487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3" name="Flowchart: Connector 152">
              <a:extLst>
                <a:ext uri="{FF2B5EF4-FFF2-40B4-BE49-F238E27FC236}">
                  <a16:creationId xmlns:a16="http://schemas.microsoft.com/office/drawing/2014/main" id="{4D936728-E41B-42EA-9F06-2901462AE417}"/>
                </a:ext>
              </a:extLst>
            </p:cNvPr>
            <p:cNvSpPr/>
            <p:nvPr/>
          </p:nvSpPr>
          <p:spPr>
            <a:xfrm>
              <a:off x="16880066" y="129487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2FBD558-05CE-4ECE-AAE5-0FADB037BEDB}"/>
                </a:ext>
              </a:extLst>
            </p:cNvPr>
            <p:cNvGrpSpPr/>
            <p:nvPr/>
          </p:nvGrpSpPr>
          <p:grpSpPr>
            <a:xfrm>
              <a:off x="9908708" y="285703"/>
              <a:ext cx="5346254" cy="3790997"/>
              <a:chOff x="9908708" y="285703"/>
              <a:chExt cx="5346254" cy="3790997"/>
            </a:xfrm>
          </p:grpSpPr>
          <p:cxnSp>
            <p:nvCxnSpPr>
              <p:cNvPr id="217" name="Elbow Connector 216"/>
              <p:cNvCxnSpPr>
                <a:cxnSpLocks/>
              </p:cNvCxnSpPr>
              <p:nvPr/>
            </p:nvCxnSpPr>
            <p:spPr>
              <a:xfrm flipV="1">
                <a:off x="9908708" y="285703"/>
                <a:ext cx="5346254" cy="1908465"/>
              </a:xfrm>
              <a:prstGeom prst="bentConnector3">
                <a:avLst>
                  <a:gd name="adj1" fmla="val 79218"/>
                </a:avLst>
              </a:prstGeom>
              <a:noFill/>
              <a:ln w="12700" cap="flat">
                <a:solidFill>
                  <a:srgbClr val="CC3300"/>
                </a:solidFill>
                <a:prstDash val="lgDash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E2D89624-4729-4906-8A4C-9DBE0316BC92}"/>
                  </a:ext>
                </a:extLst>
              </p:cNvPr>
              <p:cNvSpPr/>
              <p:nvPr/>
            </p:nvSpPr>
            <p:spPr>
              <a:xfrm>
                <a:off x="9925050" y="352425"/>
                <a:ext cx="1552575" cy="3724275"/>
              </a:xfrm>
              <a:custGeom>
                <a:avLst/>
                <a:gdLst>
                  <a:gd name="connsiteX0" fmla="*/ 0 w 1552575"/>
                  <a:gd name="connsiteY0" fmla="*/ 0 h 3724275"/>
                  <a:gd name="connsiteX1" fmla="*/ 552450 w 1552575"/>
                  <a:gd name="connsiteY1" fmla="*/ 247650 h 3724275"/>
                  <a:gd name="connsiteX2" fmla="*/ 1552575 w 1552575"/>
                  <a:gd name="connsiteY2" fmla="*/ 238125 h 3724275"/>
                  <a:gd name="connsiteX3" fmla="*/ 1552575 w 1552575"/>
                  <a:gd name="connsiteY3" fmla="*/ 3724275 h 3724275"/>
                  <a:gd name="connsiteX4" fmla="*/ 9525 w 1552575"/>
                  <a:gd name="connsiteY4" fmla="*/ 3714750 h 3724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2575" h="3724275">
                    <a:moveTo>
                      <a:pt x="0" y="0"/>
                    </a:moveTo>
                    <a:lnTo>
                      <a:pt x="552450" y="247650"/>
                    </a:lnTo>
                    <a:lnTo>
                      <a:pt x="1552575" y="238125"/>
                    </a:lnTo>
                    <a:lnTo>
                      <a:pt x="1552575" y="3724275"/>
                    </a:lnTo>
                    <a:lnTo>
                      <a:pt x="9525" y="3714750"/>
                    </a:lnTo>
                  </a:path>
                </a:pathLst>
              </a:custGeom>
              <a:noFill/>
              <a:ln w="12700" cap="flat">
                <a:solidFill>
                  <a:srgbClr val="CC33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DE8C098-1CC5-48F5-9B90-9B673363CDAE}"/>
                  </a:ext>
                </a:extLst>
              </p:cNvPr>
              <p:cNvCxnSpPr>
                <a:cxnSpLocks/>
                <a:stCxn id="192" idx="3"/>
              </p:cNvCxnSpPr>
              <p:nvPr/>
            </p:nvCxnSpPr>
            <p:spPr>
              <a:xfrm>
                <a:off x="9922995" y="2653653"/>
                <a:ext cx="1554630" cy="0"/>
              </a:xfrm>
              <a:prstGeom prst="line">
                <a:avLst/>
              </a:prstGeom>
              <a:noFill/>
              <a:ln w="12700" cap="flat">
                <a:solidFill>
                  <a:srgbClr val="CC33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F1DBB1F1-D764-4017-A8BA-4DBA31D37D69}"/>
                  </a:ext>
                </a:extLst>
              </p:cNvPr>
              <p:cNvSpPr/>
              <p:nvPr/>
            </p:nvSpPr>
            <p:spPr>
              <a:xfrm>
                <a:off x="11448864" y="2173671"/>
                <a:ext cx="45719" cy="45719"/>
              </a:xfrm>
              <a:prstGeom prst="ellipse">
                <a:avLst/>
              </a:prstGeom>
              <a:solidFill>
                <a:srgbClr val="CC3300"/>
              </a:solidFill>
              <a:ln w="12700" cap="flat">
                <a:solidFill>
                  <a:srgbClr val="CC33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CA219A36-28D2-4C6A-B2D8-7A982A6AEC53}"/>
                  </a:ext>
                </a:extLst>
              </p:cNvPr>
              <p:cNvSpPr/>
              <p:nvPr/>
            </p:nvSpPr>
            <p:spPr>
              <a:xfrm>
                <a:off x="11448864" y="2622884"/>
                <a:ext cx="45719" cy="45719"/>
              </a:xfrm>
              <a:prstGeom prst="ellipse">
                <a:avLst/>
              </a:prstGeom>
              <a:solidFill>
                <a:srgbClr val="CC3300"/>
              </a:solidFill>
              <a:ln w="12700" cap="flat">
                <a:solidFill>
                  <a:srgbClr val="CC33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C91C534-4472-42C9-967F-52F442E1E7CD}"/>
              </a:ext>
            </a:extLst>
          </p:cNvPr>
          <p:cNvGrpSpPr/>
          <p:nvPr/>
        </p:nvGrpSpPr>
        <p:grpSpPr>
          <a:xfrm>
            <a:off x="9913470" y="85610"/>
            <a:ext cx="4076114" cy="3981565"/>
            <a:chOff x="9913470" y="85610"/>
            <a:chExt cx="4076114" cy="398156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C5F29FC-7060-409A-9B94-3FB83B948147}"/>
                </a:ext>
              </a:extLst>
            </p:cNvPr>
            <p:cNvGrpSpPr/>
            <p:nvPr/>
          </p:nvGrpSpPr>
          <p:grpSpPr>
            <a:xfrm>
              <a:off x="9913470" y="85610"/>
              <a:ext cx="4076114" cy="3981565"/>
              <a:chOff x="9913470" y="85610"/>
              <a:chExt cx="4076114" cy="3981565"/>
            </a:xfrm>
          </p:grpSpPr>
          <p:sp>
            <p:nvSpPr>
              <p:cNvPr id="114" name="Flowchart: Connector 113">
                <a:extLst>
                  <a:ext uri="{FF2B5EF4-FFF2-40B4-BE49-F238E27FC236}">
                    <a16:creationId xmlns:a16="http://schemas.microsoft.com/office/drawing/2014/main" id="{7D213892-5131-466F-A3A1-EBF811DC2164}"/>
                  </a:ext>
                </a:extLst>
              </p:cNvPr>
              <p:cNvSpPr/>
              <p:nvPr/>
            </p:nvSpPr>
            <p:spPr>
              <a:xfrm>
                <a:off x="13741934" y="85610"/>
                <a:ext cx="247650" cy="202897"/>
              </a:xfrm>
              <a:prstGeom prst="flowChartConnector">
                <a:avLst/>
              </a:prstGeom>
              <a:solidFill>
                <a:srgbClr val="FF7C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84" name="Flowchart: Connector 183">
                <a:extLst>
                  <a:ext uri="{FF2B5EF4-FFF2-40B4-BE49-F238E27FC236}">
                    <a16:creationId xmlns:a16="http://schemas.microsoft.com/office/drawing/2014/main" id="{A25EA140-E45B-46F3-BF00-4DA63EA1A000}"/>
                  </a:ext>
                </a:extLst>
              </p:cNvPr>
              <p:cNvSpPr/>
              <p:nvPr/>
            </p:nvSpPr>
            <p:spPr>
              <a:xfrm>
                <a:off x="13403818" y="85610"/>
                <a:ext cx="247650" cy="202897"/>
              </a:xfrm>
              <a:prstGeom prst="flowChartConnector">
                <a:avLst/>
              </a:prstGeom>
              <a:solidFill>
                <a:srgbClr val="F5D309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3D238E0-6E6F-46E4-9A79-56F4E3F0688C}"/>
                  </a:ext>
                </a:extLst>
              </p:cNvPr>
              <p:cNvGrpSpPr/>
              <p:nvPr/>
            </p:nvGrpSpPr>
            <p:grpSpPr>
              <a:xfrm>
                <a:off x="9913470" y="334002"/>
                <a:ext cx="2253684" cy="3733173"/>
                <a:chOff x="9913470" y="334002"/>
                <a:chExt cx="2253684" cy="3733173"/>
              </a:xfrm>
            </p:grpSpPr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6680C809-6ECE-42A9-8E42-CE17448820C0}"/>
                    </a:ext>
                  </a:extLst>
                </p:cNvPr>
                <p:cNvGrpSpPr/>
                <p:nvPr/>
              </p:nvGrpSpPr>
              <p:grpSpPr>
                <a:xfrm>
                  <a:off x="9913470" y="334002"/>
                  <a:ext cx="2253684" cy="3275973"/>
                  <a:chOff x="9913470" y="334002"/>
                  <a:chExt cx="2253684" cy="3275973"/>
                </a:xfrm>
              </p:grpSpPr>
              <p:cxnSp>
                <p:nvCxnSpPr>
                  <p:cNvPr id="9" name="Straight Arrow Connector 8"/>
                  <p:cNvCxnSpPr>
                    <a:cxnSpLocks/>
                  </p:cNvCxnSpPr>
                  <p:nvPr/>
                </p:nvCxnSpPr>
                <p:spPr>
                  <a:xfrm flipV="1">
                    <a:off x="9922995" y="334002"/>
                    <a:ext cx="2244159" cy="5032"/>
                  </a:xfrm>
                  <a:prstGeom prst="straightConnector1">
                    <a:avLst/>
                  </a:prstGeom>
                  <a:noFill/>
                  <a:ln w="12700" cap="flat">
                    <a:solidFill>
                      <a:srgbClr val="0070C0"/>
                    </a:solidFill>
                    <a:prstDash val="lgDash"/>
                    <a:miter lim="4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cxnSp>
                <p:nvCxnSpPr>
                  <p:cNvPr id="179" name="Connector: Elbow 178">
                    <a:extLst>
                      <a:ext uri="{FF2B5EF4-FFF2-40B4-BE49-F238E27FC236}">
                        <a16:creationId xmlns:a16="http://schemas.microsoft.com/office/drawing/2014/main" id="{9F86A6F6-F895-4A5B-B3E4-D6EFB5857C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13470" y="339034"/>
                    <a:ext cx="764055" cy="1406105"/>
                  </a:xfrm>
                  <a:prstGeom prst="bentConnector2">
                    <a:avLst/>
                  </a:prstGeom>
                  <a:noFill/>
                  <a:ln w="12700" cap="flat">
                    <a:solidFill>
                      <a:srgbClr val="0070C0"/>
                    </a:solidFill>
                    <a:prstDash val="lgDash"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sp>
                <p:nvSpPr>
                  <p:cNvPr id="235" name="Freeform: Shape 234">
                    <a:extLst>
                      <a:ext uri="{FF2B5EF4-FFF2-40B4-BE49-F238E27FC236}">
                        <a16:creationId xmlns:a16="http://schemas.microsoft.com/office/drawing/2014/main" id="{12D6D56C-11A1-4B9C-91E8-E34D63260A73}"/>
                      </a:ext>
                    </a:extLst>
                  </p:cNvPr>
                  <p:cNvSpPr/>
                  <p:nvPr/>
                </p:nvSpPr>
                <p:spPr>
                  <a:xfrm>
                    <a:off x="9915525" y="1762125"/>
                    <a:ext cx="762000" cy="1847850"/>
                  </a:xfrm>
                  <a:custGeom>
                    <a:avLst/>
                    <a:gdLst>
                      <a:gd name="connsiteX0" fmla="*/ 0 w 762000"/>
                      <a:gd name="connsiteY0" fmla="*/ 1847850 h 1847850"/>
                      <a:gd name="connsiteX1" fmla="*/ 762000 w 762000"/>
                      <a:gd name="connsiteY1" fmla="*/ 1571625 h 1847850"/>
                      <a:gd name="connsiteX2" fmla="*/ 762000 w 762000"/>
                      <a:gd name="connsiteY2" fmla="*/ 0 h 1847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62000" h="1847850">
                        <a:moveTo>
                          <a:pt x="0" y="1847850"/>
                        </a:moveTo>
                        <a:lnTo>
                          <a:pt x="762000" y="1571625"/>
                        </a:lnTo>
                        <a:lnTo>
                          <a:pt x="762000" y="0"/>
                        </a:lnTo>
                      </a:path>
                    </a:pathLst>
                  </a:custGeom>
                  <a:noFill/>
                  <a:ln w="12700" cap="flat">
                    <a:solidFill>
                      <a:srgbClr val="0070C0"/>
                    </a:solidFill>
                    <a:prstDash val="lgDash"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91439" tIns="45719" rIns="91439" bIns="45719" numCol="1" spcCol="38100" rtlCol="0" anchor="t">
                    <a:noAutofit/>
                  </a:bodyPr>
                  <a:lstStyle/>
                  <a:p>
                    <a:pPr marL="0" marR="0" indent="0" algn="l" defTabSz="914400" rtl="0" fontAlgn="auto" latinLnBrk="1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CO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</a:endParaRPr>
                  </a:p>
                </p:txBody>
              </p:sp>
            </p:grpSp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id="{6240798D-71A1-496F-97EB-0A1B6BB5E8D7}"/>
                    </a:ext>
                  </a:extLst>
                </p:cNvPr>
                <p:cNvSpPr/>
                <p:nvPr/>
              </p:nvSpPr>
              <p:spPr>
                <a:xfrm>
                  <a:off x="9921875" y="3343275"/>
                  <a:ext cx="762000" cy="723900"/>
                </a:xfrm>
                <a:custGeom>
                  <a:avLst/>
                  <a:gdLst>
                    <a:gd name="connsiteX0" fmla="*/ 0 w 762000"/>
                    <a:gd name="connsiteY0" fmla="*/ 723900 h 723900"/>
                    <a:gd name="connsiteX1" fmla="*/ 762000 w 762000"/>
                    <a:gd name="connsiteY1" fmla="*/ 428625 h 723900"/>
                    <a:gd name="connsiteX2" fmla="*/ 752475 w 762000"/>
                    <a:gd name="connsiteY2" fmla="*/ 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62000" h="723900">
                      <a:moveTo>
                        <a:pt x="0" y="723900"/>
                      </a:moveTo>
                      <a:lnTo>
                        <a:pt x="762000" y="428625"/>
                      </a:lnTo>
                      <a:lnTo>
                        <a:pt x="752475" y="0"/>
                      </a:lnTo>
                    </a:path>
                  </a:pathLst>
                </a:custGeom>
                <a:noFill/>
                <a:ln w="12700" cap="flat">
                  <a:solidFill>
                    <a:srgbClr val="0070C0"/>
                  </a:solidFill>
                  <a:prstDash val="lg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endParaRPr>
                </a:p>
              </p:txBody>
            </p:sp>
          </p:grpSp>
          <p:sp>
            <p:nvSpPr>
              <p:cNvPr id="210" name="Flowchart: Connector 209">
                <a:extLst>
                  <a:ext uri="{FF2B5EF4-FFF2-40B4-BE49-F238E27FC236}">
                    <a16:creationId xmlns:a16="http://schemas.microsoft.com/office/drawing/2014/main" id="{97DF00C5-A8F2-4DFB-8D35-38D2AD096DCA}"/>
                  </a:ext>
                </a:extLst>
              </p:cNvPr>
              <p:cNvSpPr/>
              <p:nvPr/>
            </p:nvSpPr>
            <p:spPr>
              <a:xfrm>
                <a:off x="13065703" y="85610"/>
                <a:ext cx="247650" cy="202897"/>
              </a:xfrm>
              <a:prstGeom prst="flowChartConnector">
                <a:avLst/>
              </a:prstGeom>
              <a:solidFill>
                <a:srgbClr val="A5002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A2932575-E082-4A99-B3F9-00131C7369AF}"/>
                </a:ext>
              </a:extLst>
            </p:cNvPr>
            <p:cNvSpPr/>
            <p:nvPr/>
          </p:nvSpPr>
          <p:spPr>
            <a:xfrm>
              <a:off x="10650504" y="3317472"/>
              <a:ext cx="45719" cy="45719"/>
            </a:xfrm>
            <a:prstGeom prst="ellipse">
              <a:avLst/>
            </a:prstGeom>
            <a:solidFill>
              <a:srgbClr val="0070C0"/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E2473044-34C2-4FC3-9AE7-315D98BF74DB}"/>
                </a:ext>
              </a:extLst>
            </p:cNvPr>
            <p:cNvSpPr/>
            <p:nvPr/>
          </p:nvSpPr>
          <p:spPr>
            <a:xfrm>
              <a:off x="10650503" y="1724104"/>
              <a:ext cx="45719" cy="45719"/>
            </a:xfrm>
            <a:prstGeom prst="ellipse">
              <a:avLst/>
            </a:prstGeom>
            <a:solidFill>
              <a:srgbClr val="0070C0"/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9EEE795C-A44B-4FA5-9FEE-42A5CA6BB903}"/>
                </a:ext>
              </a:extLst>
            </p:cNvPr>
            <p:cNvSpPr/>
            <p:nvPr/>
          </p:nvSpPr>
          <p:spPr>
            <a:xfrm>
              <a:off x="10650502" y="322870"/>
              <a:ext cx="45719" cy="45719"/>
            </a:xfrm>
            <a:prstGeom prst="ellipse">
              <a:avLst/>
            </a:prstGeom>
            <a:solidFill>
              <a:srgbClr val="0070C0"/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6E57695-BF91-44EB-8670-34816DDE683B}"/>
              </a:ext>
            </a:extLst>
          </p:cNvPr>
          <p:cNvGrpSpPr/>
          <p:nvPr/>
        </p:nvGrpSpPr>
        <p:grpSpPr>
          <a:xfrm>
            <a:off x="9906258" y="345492"/>
            <a:ext cx="7400633" cy="3715968"/>
            <a:chOff x="9906258" y="345492"/>
            <a:chExt cx="7400633" cy="3715968"/>
          </a:xfrm>
        </p:grpSpPr>
        <p:sp>
          <p:nvSpPr>
            <p:cNvPr id="154" name="Flowchart: Connector 153">
              <a:extLst>
                <a:ext uri="{FF2B5EF4-FFF2-40B4-BE49-F238E27FC236}">
                  <a16:creationId xmlns:a16="http://schemas.microsoft.com/office/drawing/2014/main" id="{861E179A-82BD-43FF-886B-74C417A7006D}"/>
                </a:ext>
              </a:extLst>
            </p:cNvPr>
            <p:cNvSpPr/>
            <p:nvPr/>
          </p:nvSpPr>
          <p:spPr>
            <a:xfrm>
              <a:off x="15571319" y="1402810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5" name="Flowchart: Connector 154">
              <a:extLst>
                <a:ext uri="{FF2B5EF4-FFF2-40B4-BE49-F238E27FC236}">
                  <a16:creationId xmlns:a16="http://schemas.microsoft.com/office/drawing/2014/main" id="{BDB07C6B-52C7-4356-9ADE-1022DAB16763}"/>
                </a:ext>
              </a:extLst>
            </p:cNvPr>
            <p:cNvSpPr/>
            <p:nvPr/>
          </p:nvSpPr>
          <p:spPr>
            <a:xfrm>
              <a:off x="15868903" y="1402810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6" name="Flowchart: Connector 155">
              <a:extLst>
                <a:ext uri="{FF2B5EF4-FFF2-40B4-BE49-F238E27FC236}">
                  <a16:creationId xmlns:a16="http://schemas.microsoft.com/office/drawing/2014/main" id="{105D2557-83C0-46E0-9372-54E26E0CAB03}"/>
                </a:ext>
              </a:extLst>
            </p:cNvPr>
            <p:cNvSpPr/>
            <p:nvPr/>
          </p:nvSpPr>
          <p:spPr>
            <a:xfrm>
              <a:off x="16166487" y="1402810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7" name="Flowchart: Connector 156">
              <a:extLst>
                <a:ext uri="{FF2B5EF4-FFF2-40B4-BE49-F238E27FC236}">
                  <a16:creationId xmlns:a16="http://schemas.microsoft.com/office/drawing/2014/main" id="{315BD8AE-6471-447C-9D68-5EA3194569FC}"/>
                </a:ext>
              </a:extLst>
            </p:cNvPr>
            <p:cNvSpPr/>
            <p:nvPr/>
          </p:nvSpPr>
          <p:spPr>
            <a:xfrm>
              <a:off x="16464071" y="1402810"/>
              <a:ext cx="247650" cy="202897"/>
            </a:xfrm>
            <a:prstGeom prst="flowChartConnector">
              <a:avLst/>
            </a:prstGeom>
            <a:solidFill>
              <a:srgbClr val="00CC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8" name="Flowchart: Connector 157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5273735" y="1402810"/>
              <a:ext cx="247650" cy="202897"/>
            </a:xfrm>
            <a:prstGeom prst="flowChartConnector">
              <a:avLst/>
            </a:prstGeom>
            <a:solidFill>
              <a:srgbClr val="A5002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5" name="Flowchart: Connector 184">
              <a:extLst>
                <a:ext uri="{FF2B5EF4-FFF2-40B4-BE49-F238E27FC236}">
                  <a16:creationId xmlns:a16="http://schemas.microsoft.com/office/drawing/2014/main" id="{861E179A-82BD-43FF-886B-74C417A7006D}"/>
                </a:ext>
              </a:extLst>
            </p:cNvPr>
            <p:cNvSpPr/>
            <p:nvPr/>
          </p:nvSpPr>
          <p:spPr>
            <a:xfrm>
              <a:off x="16761655" y="1402810"/>
              <a:ext cx="247650" cy="202897"/>
            </a:xfrm>
            <a:prstGeom prst="flowChartConnector">
              <a:avLst/>
            </a:prstGeom>
            <a:solidFill>
              <a:srgbClr val="CC00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7059241" y="1402810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4" name="Flowchart: Connector 193">
              <a:extLst>
                <a:ext uri="{FF2B5EF4-FFF2-40B4-BE49-F238E27FC236}">
                  <a16:creationId xmlns:a16="http://schemas.microsoft.com/office/drawing/2014/main" id="{4DAA1CE5-A5D2-4DB3-9715-6CE5A53B5BEF}"/>
                </a:ext>
              </a:extLst>
            </p:cNvPr>
            <p:cNvSpPr/>
            <p:nvPr/>
          </p:nvSpPr>
          <p:spPr>
            <a:xfrm>
              <a:off x="14976151" y="1402810"/>
              <a:ext cx="247650" cy="202897"/>
            </a:xfrm>
            <a:prstGeom prst="flowChartConnector">
              <a:avLst/>
            </a:prstGeom>
            <a:solidFill>
              <a:srgbClr val="0033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8D5B90F-18B9-4131-939E-F99C4CAB2DCD}"/>
                </a:ext>
              </a:extLst>
            </p:cNvPr>
            <p:cNvGrpSpPr/>
            <p:nvPr/>
          </p:nvGrpSpPr>
          <p:grpSpPr>
            <a:xfrm>
              <a:off x="9906258" y="345492"/>
              <a:ext cx="5379720" cy="3715968"/>
              <a:chOff x="9906258" y="345492"/>
              <a:chExt cx="5379720" cy="3715968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0F83CB9-E87D-48A9-AD35-9000A686FB75}"/>
                  </a:ext>
                </a:extLst>
              </p:cNvPr>
              <p:cNvSpPr/>
              <p:nvPr/>
            </p:nvSpPr>
            <p:spPr>
              <a:xfrm>
                <a:off x="9906258" y="345492"/>
                <a:ext cx="5379720" cy="1424940"/>
              </a:xfrm>
              <a:custGeom>
                <a:avLst/>
                <a:gdLst>
                  <a:gd name="connsiteX0" fmla="*/ 0 w 5379720"/>
                  <a:gd name="connsiteY0" fmla="*/ 0 h 1424940"/>
                  <a:gd name="connsiteX1" fmla="*/ 601980 w 5379720"/>
                  <a:gd name="connsiteY1" fmla="*/ 114300 h 1424940"/>
                  <a:gd name="connsiteX2" fmla="*/ 2057400 w 5379720"/>
                  <a:gd name="connsiteY2" fmla="*/ 121920 h 1424940"/>
                  <a:gd name="connsiteX3" fmla="*/ 2072640 w 5379720"/>
                  <a:gd name="connsiteY3" fmla="*/ 1424940 h 1424940"/>
                  <a:gd name="connsiteX4" fmla="*/ 5379720 w 5379720"/>
                  <a:gd name="connsiteY4" fmla="*/ 141732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9720" h="1424940">
                    <a:moveTo>
                      <a:pt x="0" y="0"/>
                    </a:moveTo>
                    <a:lnTo>
                      <a:pt x="601980" y="114300"/>
                    </a:lnTo>
                    <a:lnTo>
                      <a:pt x="2057400" y="121920"/>
                    </a:lnTo>
                    <a:lnTo>
                      <a:pt x="2072640" y="1424940"/>
                    </a:lnTo>
                    <a:lnTo>
                      <a:pt x="5379720" y="1417320"/>
                    </a:lnTo>
                  </a:path>
                </a:pathLst>
              </a:custGeom>
              <a:noFill/>
              <a:ln w="12700" cap="flat">
                <a:solidFill>
                  <a:srgbClr val="81196B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98B49A8D-3E1A-4695-8DEB-421F55D09303}"/>
                  </a:ext>
                </a:extLst>
              </p:cNvPr>
              <p:cNvSpPr/>
              <p:nvPr/>
            </p:nvSpPr>
            <p:spPr>
              <a:xfrm>
                <a:off x="9928860" y="1760220"/>
                <a:ext cx="2057400" cy="2301240"/>
              </a:xfrm>
              <a:custGeom>
                <a:avLst/>
                <a:gdLst>
                  <a:gd name="connsiteX0" fmla="*/ 0 w 2057400"/>
                  <a:gd name="connsiteY0" fmla="*/ 2301240 h 2301240"/>
                  <a:gd name="connsiteX1" fmla="*/ 891540 w 2057400"/>
                  <a:gd name="connsiteY1" fmla="*/ 2133600 h 2301240"/>
                  <a:gd name="connsiteX2" fmla="*/ 2057400 w 2057400"/>
                  <a:gd name="connsiteY2" fmla="*/ 2133600 h 2301240"/>
                  <a:gd name="connsiteX3" fmla="*/ 2049780 w 2057400"/>
                  <a:gd name="connsiteY3" fmla="*/ 0 h 230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57400" h="2301240">
                    <a:moveTo>
                      <a:pt x="0" y="2301240"/>
                    </a:moveTo>
                    <a:lnTo>
                      <a:pt x="891540" y="2133600"/>
                    </a:lnTo>
                    <a:lnTo>
                      <a:pt x="2057400" y="2133600"/>
                    </a:lnTo>
                    <a:lnTo>
                      <a:pt x="2049780" y="0"/>
                    </a:lnTo>
                  </a:path>
                </a:pathLst>
              </a:custGeom>
              <a:noFill/>
              <a:ln w="12700" cap="flat">
                <a:solidFill>
                  <a:srgbClr val="81196B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B637B1DC-C089-46D8-80C4-EB16D88E9FF5}"/>
                  </a:ext>
                </a:extLst>
              </p:cNvPr>
              <p:cNvSpPr/>
              <p:nvPr/>
            </p:nvSpPr>
            <p:spPr>
              <a:xfrm>
                <a:off x="9921240" y="1737360"/>
                <a:ext cx="2065020" cy="320040"/>
              </a:xfrm>
              <a:custGeom>
                <a:avLst/>
                <a:gdLst>
                  <a:gd name="connsiteX0" fmla="*/ 0 w 2065020"/>
                  <a:gd name="connsiteY0" fmla="*/ 0 h 320040"/>
                  <a:gd name="connsiteX1" fmla="*/ 525780 w 2065020"/>
                  <a:gd name="connsiteY1" fmla="*/ 320040 h 320040"/>
                  <a:gd name="connsiteX2" fmla="*/ 2065020 w 2065020"/>
                  <a:gd name="connsiteY2" fmla="*/ 320040 h 32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5020" h="320040">
                    <a:moveTo>
                      <a:pt x="0" y="0"/>
                    </a:moveTo>
                    <a:lnTo>
                      <a:pt x="525780" y="320040"/>
                    </a:lnTo>
                    <a:lnTo>
                      <a:pt x="2065020" y="320040"/>
                    </a:lnTo>
                  </a:path>
                </a:pathLst>
              </a:custGeom>
              <a:noFill/>
              <a:ln w="12700" cap="flat">
                <a:solidFill>
                  <a:srgbClr val="81196B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D16AB745-CE57-4E5A-AE3A-5DCC16805735}"/>
                  </a:ext>
                </a:extLst>
              </p:cNvPr>
              <p:cNvSpPr/>
              <p:nvPr/>
            </p:nvSpPr>
            <p:spPr>
              <a:xfrm>
                <a:off x="11955061" y="1733613"/>
                <a:ext cx="45719" cy="45719"/>
              </a:xfrm>
              <a:prstGeom prst="ellipse">
                <a:avLst/>
              </a:prstGeom>
              <a:solidFill>
                <a:srgbClr val="81196B"/>
              </a:solidFill>
              <a:ln w="12700" cap="flat">
                <a:solidFill>
                  <a:srgbClr val="81196B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A9DED763-77E4-42D4-A2AF-87EF51F1DA10}"/>
                  </a:ext>
                </a:extLst>
              </p:cNvPr>
              <p:cNvSpPr/>
              <p:nvPr/>
            </p:nvSpPr>
            <p:spPr>
              <a:xfrm>
                <a:off x="11963400" y="2031194"/>
                <a:ext cx="45719" cy="45719"/>
              </a:xfrm>
              <a:prstGeom prst="ellipse">
                <a:avLst/>
              </a:prstGeom>
              <a:solidFill>
                <a:srgbClr val="81196B"/>
              </a:solidFill>
              <a:ln w="12700" cap="flat">
                <a:solidFill>
                  <a:srgbClr val="81196B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BDD5BC7-6728-4DA5-9DE2-ECC623739220}"/>
              </a:ext>
            </a:extLst>
          </p:cNvPr>
          <p:cNvGrpSpPr/>
          <p:nvPr/>
        </p:nvGrpSpPr>
        <p:grpSpPr>
          <a:xfrm>
            <a:off x="9890760" y="845820"/>
            <a:ext cx="7199393" cy="2286000"/>
            <a:chOff x="9890760" y="845820"/>
            <a:chExt cx="7199393" cy="2286000"/>
          </a:xfrm>
        </p:grpSpPr>
        <p:sp>
          <p:nvSpPr>
            <p:cNvPr id="162" name="Flowchart: Connector 161">
              <a:extLst>
                <a:ext uri="{FF2B5EF4-FFF2-40B4-BE49-F238E27FC236}">
                  <a16:creationId xmlns:a16="http://schemas.microsoft.com/office/drawing/2014/main" id="{59AA918E-FBDA-4E26-9114-26C9D9981D35}"/>
                </a:ext>
              </a:extLst>
            </p:cNvPr>
            <p:cNvSpPr/>
            <p:nvPr/>
          </p:nvSpPr>
          <p:spPr>
            <a:xfrm>
              <a:off x="16495543" y="2713005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3" name="Flowchart: Connector 162">
              <a:extLst>
                <a:ext uri="{FF2B5EF4-FFF2-40B4-BE49-F238E27FC236}">
                  <a16:creationId xmlns:a16="http://schemas.microsoft.com/office/drawing/2014/main" id="{CC792094-607E-4116-8BA5-CF5D9E7CF1B4}"/>
                </a:ext>
              </a:extLst>
            </p:cNvPr>
            <p:cNvSpPr/>
            <p:nvPr/>
          </p:nvSpPr>
          <p:spPr>
            <a:xfrm>
              <a:off x="16842503" y="2713005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6" name="Flowchart: Connector 215">
              <a:extLst>
                <a:ext uri="{FF2B5EF4-FFF2-40B4-BE49-F238E27FC236}">
                  <a16:creationId xmlns:a16="http://schemas.microsoft.com/office/drawing/2014/main" id="{521A3A11-1607-4172-BF43-B49D752D7F4F}"/>
                </a:ext>
              </a:extLst>
            </p:cNvPr>
            <p:cNvSpPr/>
            <p:nvPr/>
          </p:nvSpPr>
          <p:spPr>
            <a:xfrm>
              <a:off x="16148582" y="2713005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9FE64EA-B10A-4485-B1B7-7D06F464824D}"/>
                </a:ext>
              </a:extLst>
            </p:cNvPr>
            <p:cNvGrpSpPr/>
            <p:nvPr/>
          </p:nvGrpSpPr>
          <p:grpSpPr>
            <a:xfrm>
              <a:off x="9890760" y="845820"/>
              <a:ext cx="5394960" cy="2286000"/>
              <a:chOff x="9890760" y="845820"/>
              <a:chExt cx="5394960" cy="2286000"/>
            </a:xfrm>
          </p:grpSpPr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F45C7229-60F9-441F-8AF4-CF287B410505}"/>
                  </a:ext>
                </a:extLst>
              </p:cNvPr>
              <p:cNvSpPr/>
              <p:nvPr/>
            </p:nvSpPr>
            <p:spPr>
              <a:xfrm>
                <a:off x="9890760" y="845820"/>
                <a:ext cx="5394960" cy="2156460"/>
              </a:xfrm>
              <a:custGeom>
                <a:avLst/>
                <a:gdLst>
                  <a:gd name="connsiteX0" fmla="*/ 0 w 5394960"/>
                  <a:gd name="connsiteY0" fmla="*/ 0 h 2156460"/>
                  <a:gd name="connsiteX1" fmla="*/ 563880 w 5394960"/>
                  <a:gd name="connsiteY1" fmla="*/ 297180 h 2156460"/>
                  <a:gd name="connsiteX2" fmla="*/ 1729740 w 5394960"/>
                  <a:gd name="connsiteY2" fmla="*/ 281940 h 2156460"/>
                  <a:gd name="connsiteX3" fmla="*/ 1729740 w 5394960"/>
                  <a:gd name="connsiteY3" fmla="*/ 2156460 h 2156460"/>
                  <a:gd name="connsiteX4" fmla="*/ 5394960 w 5394960"/>
                  <a:gd name="connsiteY4" fmla="*/ 2156460 h 2156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4960" h="2156460">
                    <a:moveTo>
                      <a:pt x="0" y="0"/>
                    </a:moveTo>
                    <a:lnTo>
                      <a:pt x="563880" y="297180"/>
                    </a:lnTo>
                    <a:lnTo>
                      <a:pt x="1729740" y="281940"/>
                    </a:lnTo>
                    <a:lnTo>
                      <a:pt x="1729740" y="2156460"/>
                    </a:lnTo>
                    <a:lnTo>
                      <a:pt x="5394960" y="2156460"/>
                    </a:lnTo>
                  </a:path>
                </a:pathLst>
              </a:custGeom>
              <a:noFill/>
              <a:ln w="12700" cap="flat">
                <a:solidFill>
                  <a:srgbClr val="82C836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1A0000A6-3DD6-432F-9BE1-88375FA48BC6}"/>
                  </a:ext>
                </a:extLst>
              </p:cNvPr>
              <p:cNvCxnSpPr>
                <a:cxnSpLocks/>
                <a:stCxn id="195" idx="3"/>
              </p:cNvCxnSpPr>
              <p:nvPr/>
            </p:nvCxnSpPr>
            <p:spPr>
              <a:xfrm flipV="1">
                <a:off x="9922995" y="1254585"/>
                <a:ext cx="1697505" cy="1227"/>
              </a:xfrm>
              <a:prstGeom prst="line">
                <a:avLst/>
              </a:prstGeom>
              <a:noFill/>
              <a:ln w="12700" cap="flat">
                <a:solidFill>
                  <a:srgbClr val="82C836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AAD8A145-33B2-4289-8EFB-11411AC6FB8B}"/>
                  </a:ext>
                </a:extLst>
              </p:cNvPr>
              <p:cNvSpPr/>
              <p:nvPr/>
            </p:nvSpPr>
            <p:spPr>
              <a:xfrm>
                <a:off x="11597157" y="1225199"/>
                <a:ext cx="45719" cy="45719"/>
              </a:xfrm>
              <a:prstGeom prst="ellipse">
                <a:avLst/>
              </a:prstGeom>
              <a:solidFill>
                <a:srgbClr val="92D050"/>
              </a:solidFill>
              <a:ln w="12700" cap="flat">
                <a:solidFill>
                  <a:srgbClr val="82C83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1B444908-3783-40FC-B626-16A696EAA16C}"/>
                  </a:ext>
                </a:extLst>
              </p:cNvPr>
              <p:cNvSpPr/>
              <p:nvPr/>
            </p:nvSpPr>
            <p:spPr>
              <a:xfrm>
                <a:off x="9913620" y="2865120"/>
                <a:ext cx="1706880" cy="266700"/>
              </a:xfrm>
              <a:custGeom>
                <a:avLst/>
                <a:gdLst>
                  <a:gd name="connsiteX0" fmla="*/ 0 w 1706880"/>
                  <a:gd name="connsiteY0" fmla="*/ 266700 h 266700"/>
                  <a:gd name="connsiteX1" fmla="*/ 647700 w 1706880"/>
                  <a:gd name="connsiteY1" fmla="*/ 7620 h 266700"/>
                  <a:gd name="connsiteX2" fmla="*/ 1706880 w 1706880"/>
                  <a:gd name="connsiteY2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06880" h="266700">
                    <a:moveTo>
                      <a:pt x="0" y="266700"/>
                    </a:moveTo>
                    <a:lnTo>
                      <a:pt x="647700" y="7620"/>
                    </a:lnTo>
                    <a:lnTo>
                      <a:pt x="1706880" y="0"/>
                    </a:lnTo>
                  </a:path>
                </a:pathLst>
              </a:custGeom>
              <a:noFill/>
              <a:ln w="12700" cap="flat">
                <a:solidFill>
                  <a:srgbClr val="82C836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30375D9D-FEE6-4015-86B1-FD3564559100}"/>
                  </a:ext>
                </a:extLst>
              </p:cNvPr>
              <p:cNvSpPr/>
              <p:nvPr/>
            </p:nvSpPr>
            <p:spPr>
              <a:xfrm>
                <a:off x="11589474" y="2830990"/>
                <a:ext cx="45719" cy="45719"/>
              </a:xfrm>
              <a:prstGeom prst="ellipse">
                <a:avLst/>
              </a:prstGeom>
              <a:solidFill>
                <a:srgbClr val="92D050"/>
              </a:solidFill>
              <a:ln w="12700" cap="flat">
                <a:solidFill>
                  <a:srgbClr val="82C83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1E928CD3-A3E7-4774-80AE-B41CD1D18632}"/>
              </a:ext>
            </a:extLst>
          </p:cNvPr>
          <p:cNvGrpSpPr/>
          <p:nvPr/>
        </p:nvGrpSpPr>
        <p:grpSpPr>
          <a:xfrm>
            <a:off x="9925050" y="2200275"/>
            <a:ext cx="7202666" cy="2337430"/>
            <a:chOff x="9925050" y="2200275"/>
            <a:chExt cx="7202666" cy="2337430"/>
          </a:xfrm>
        </p:grpSpPr>
        <p:sp>
          <p:nvSpPr>
            <p:cNvPr id="167" name="Flowchart: Connector 166">
              <a:extLst>
                <a:ext uri="{FF2B5EF4-FFF2-40B4-BE49-F238E27FC236}">
                  <a16:creationId xmlns:a16="http://schemas.microsoft.com/office/drawing/2014/main" id="{8764D05D-52BC-4E44-8E67-16E9510467DA}"/>
                </a:ext>
              </a:extLst>
            </p:cNvPr>
            <p:cNvSpPr/>
            <p:nvPr/>
          </p:nvSpPr>
          <p:spPr>
            <a:xfrm>
              <a:off x="16570566" y="3841209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8" name="Flowchart: Connector 167">
              <a:extLst>
                <a:ext uri="{FF2B5EF4-FFF2-40B4-BE49-F238E27FC236}">
                  <a16:creationId xmlns:a16="http://schemas.microsoft.com/office/drawing/2014/main" id="{8097F6E9-172A-4D0C-8C44-E740FAE05615}"/>
                </a:ext>
              </a:extLst>
            </p:cNvPr>
            <p:cNvSpPr/>
            <p:nvPr/>
          </p:nvSpPr>
          <p:spPr>
            <a:xfrm>
              <a:off x="16880066" y="3841209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C5714335-5B50-460A-8DC6-0BEAF1231452}"/>
                </a:ext>
              </a:extLst>
            </p:cNvPr>
            <p:cNvSpPr/>
            <p:nvPr/>
          </p:nvSpPr>
          <p:spPr>
            <a:xfrm>
              <a:off x="9925050" y="4067175"/>
              <a:ext cx="5362575" cy="447675"/>
            </a:xfrm>
            <a:custGeom>
              <a:avLst/>
              <a:gdLst>
                <a:gd name="connsiteX0" fmla="*/ 0 w 5362575"/>
                <a:gd name="connsiteY0" fmla="*/ 0 h 447675"/>
                <a:gd name="connsiteX1" fmla="*/ 752475 w 5362575"/>
                <a:gd name="connsiteY1" fmla="*/ 438150 h 447675"/>
                <a:gd name="connsiteX2" fmla="*/ 5362575 w 5362575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62575" h="447675">
                  <a:moveTo>
                    <a:pt x="0" y="0"/>
                  </a:moveTo>
                  <a:lnTo>
                    <a:pt x="752475" y="438150"/>
                  </a:lnTo>
                  <a:lnTo>
                    <a:pt x="5362575" y="447675"/>
                  </a:lnTo>
                </a:path>
              </a:pathLst>
            </a:custGeom>
            <a:noFill/>
            <a:ln w="12700" cap="flat">
              <a:solidFill>
                <a:schemeClr val="bg1">
                  <a:lumMod val="50000"/>
                </a:schemeClr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DB440306-979E-4DF7-9343-B5349F0D427C}"/>
                </a:ext>
              </a:extLst>
            </p:cNvPr>
            <p:cNvSpPr/>
            <p:nvPr/>
          </p:nvSpPr>
          <p:spPr>
            <a:xfrm>
              <a:off x="9925050" y="2200275"/>
              <a:ext cx="2971800" cy="2314575"/>
            </a:xfrm>
            <a:custGeom>
              <a:avLst/>
              <a:gdLst>
                <a:gd name="connsiteX0" fmla="*/ 0 w 2971800"/>
                <a:gd name="connsiteY0" fmla="*/ 0 h 2314575"/>
                <a:gd name="connsiteX1" fmla="*/ 657225 w 2971800"/>
                <a:gd name="connsiteY1" fmla="*/ 133350 h 2314575"/>
                <a:gd name="connsiteX2" fmla="*/ 2971800 w 2971800"/>
                <a:gd name="connsiteY2" fmla="*/ 142875 h 2314575"/>
                <a:gd name="connsiteX3" fmla="*/ 2971800 w 2971800"/>
                <a:gd name="connsiteY3" fmla="*/ 2314575 h 231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1800" h="2314575">
                  <a:moveTo>
                    <a:pt x="0" y="0"/>
                  </a:moveTo>
                  <a:lnTo>
                    <a:pt x="657225" y="133350"/>
                  </a:lnTo>
                  <a:lnTo>
                    <a:pt x="2971800" y="142875"/>
                  </a:lnTo>
                  <a:lnTo>
                    <a:pt x="2971800" y="2314575"/>
                  </a:lnTo>
                </a:path>
              </a:pathLst>
            </a:custGeom>
            <a:noFill/>
            <a:ln w="12700" cap="flat">
              <a:solidFill>
                <a:schemeClr val="bg1">
                  <a:lumMod val="50000"/>
                </a:schemeClr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622B6EF6-E7C7-4A27-A285-7475791D776E}"/>
                </a:ext>
              </a:extLst>
            </p:cNvPr>
            <p:cNvSpPr/>
            <p:nvPr/>
          </p:nvSpPr>
          <p:spPr>
            <a:xfrm>
              <a:off x="12877812" y="4491986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 cap="flat">
              <a:solidFill>
                <a:schemeClr val="bg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58" name="Flowchart: Connector 257">
              <a:extLst>
                <a:ext uri="{FF2B5EF4-FFF2-40B4-BE49-F238E27FC236}">
                  <a16:creationId xmlns:a16="http://schemas.microsoft.com/office/drawing/2014/main" id="{7EA4EAF3-5389-4E38-BBCD-49CAF0E8D4AF}"/>
                </a:ext>
              </a:extLst>
            </p:cNvPr>
            <p:cNvSpPr/>
            <p:nvPr/>
          </p:nvSpPr>
          <p:spPr>
            <a:xfrm>
              <a:off x="16261065" y="3841209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23949DDC-FC49-454B-9088-3F043E53F769}"/>
              </a:ext>
            </a:extLst>
          </p:cNvPr>
          <p:cNvGrpSpPr/>
          <p:nvPr/>
        </p:nvGrpSpPr>
        <p:grpSpPr>
          <a:xfrm>
            <a:off x="9913620" y="352425"/>
            <a:ext cx="7176533" cy="5619750"/>
            <a:chOff x="9913620" y="352425"/>
            <a:chExt cx="7176533" cy="5619750"/>
          </a:xfrm>
        </p:grpSpPr>
        <p:sp>
          <p:nvSpPr>
            <p:cNvPr id="173" name="Flowchart: Connector 172">
              <a:extLst>
                <a:ext uri="{FF2B5EF4-FFF2-40B4-BE49-F238E27FC236}">
                  <a16:creationId xmlns:a16="http://schemas.microsoft.com/office/drawing/2014/main" id="{CF272244-039B-46D1-9995-2E35AF8F92DC}"/>
                </a:ext>
              </a:extLst>
            </p:cNvPr>
            <p:cNvSpPr/>
            <p:nvPr/>
          </p:nvSpPr>
          <p:spPr>
            <a:xfrm>
              <a:off x="16842503" y="5249518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59" name="Flowchart: Connector 258">
              <a:extLst>
                <a:ext uri="{FF2B5EF4-FFF2-40B4-BE49-F238E27FC236}">
                  <a16:creationId xmlns:a16="http://schemas.microsoft.com/office/drawing/2014/main" id="{F2064B89-7D03-4AA7-BB5E-D66466553BE0}"/>
                </a:ext>
              </a:extLst>
            </p:cNvPr>
            <p:cNvSpPr/>
            <p:nvPr/>
          </p:nvSpPr>
          <p:spPr>
            <a:xfrm>
              <a:off x="16533159" y="5249518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60" name="Flowchart: Connector 259">
              <a:extLst>
                <a:ext uri="{FF2B5EF4-FFF2-40B4-BE49-F238E27FC236}">
                  <a16:creationId xmlns:a16="http://schemas.microsoft.com/office/drawing/2014/main" id="{83A2D600-814A-4ACC-A5AA-1EFAD899CF7B}"/>
                </a:ext>
              </a:extLst>
            </p:cNvPr>
            <p:cNvSpPr/>
            <p:nvPr/>
          </p:nvSpPr>
          <p:spPr>
            <a:xfrm>
              <a:off x="16223815" y="5249518"/>
              <a:ext cx="247650" cy="202897"/>
            </a:xfrm>
            <a:prstGeom prst="flowChartConnector">
              <a:avLst/>
            </a:prstGeom>
            <a:solidFill>
              <a:srgbClr val="0033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1F8B54F-1323-4165-9FB3-30ABAE18A249}"/>
                </a:ext>
              </a:extLst>
            </p:cNvPr>
            <p:cNvGrpSpPr/>
            <p:nvPr/>
          </p:nvGrpSpPr>
          <p:grpSpPr>
            <a:xfrm>
              <a:off x="9913620" y="352425"/>
              <a:ext cx="5374005" cy="5619750"/>
              <a:chOff x="9913620" y="352425"/>
              <a:chExt cx="5374005" cy="5619750"/>
            </a:xfrm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76B19126-EA56-4231-ADA4-66A73CDD1BCF}"/>
                  </a:ext>
                </a:extLst>
              </p:cNvPr>
              <p:cNvSpPr/>
              <p:nvPr/>
            </p:nvSpPr>
            <p:spPr>
              <a:xfrm>
                <a:off x="9915525" y="352425"/>
                <a:ext cx="5372100" cy="5619750"/>
              </a:xfrm>
              <a:custGeom>
                <a:avLst/>
                <a:gdLst>
                  <a:gd name="connsiteX0" fmla="*/ 0 w 5372100"/>
                  <a:gd name="connsiteY0" fmla="*/ 0 h 5619750"/>
                  <a:gd name="connsiteX1" fmla="*/ 542925 w 5372100"/>
                  <a:gd name="connsiteY1" fmla="*/ 561975 h 5619750"/>
                  <a:gd name="connsiteX2" fmla="*/ 1285875 w 5372100"/>
                  <a:gd name="connsiteY2" fmla="*/ 561975 h 5619750"/>
                  <a:gd name="connsiteX3" fmla="*/ 1266825 w 5372100"/>
                  <a:gd name="connsiteY3" fmla="*/ 5619750 h 5619750"/>
                  <a:gd name="connsiteX4" fmla="*/ 5372100 w 5372100"/>
                  <a:gd name="connsiteY4" fmla="*/ 5619750 h 5619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2100" h="5619750">
                    <a:moveTo>
                      <a:pt x="0" y="0"/>
                    </a:moveTo>
                    <a:lnTo>
                      <a:pt x="542925" y="561975"/>
                    </a:lnTo>
                    <a:lnTo>
                      <a:pt x="1285875" y="561975"/>
                    </a:lnTo>
                    <a:lnTo>
                      <a:pt x="1266825" y="5619750"/>
                    </a:lnTo>
                    <a:lnTo>
                      <a:pt x="5372100" y="5619750"/>
                    </a:lnTo>
                  </a:path>
                </a:pathLst>
              </a:custGeom>
              <a:noFill/>
              <a:ln w="12700" cap="flat">
                <a:solidFill>
                  <a:srgbClr val="F5D309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E0C7C42F-561E-401B-8D13-E2B9D6B09C71}"/>
                  </a:ext>
                </a:extLst>
              </p:cNvPr>
              <p:cNvCxnSpPr>
                <a:cxnSpLocks/>
                <a:stCxn id="116" idx="0"/>
              </p:cNvCxnSpPr>
              <p:nvPr/>
            </p:nvCxnSpPr>
            <p:spPr>
              <a:xfrm flipV="1">
                <a:off x="9913620" y="3126170"/>
                <a:ext cx="1287780" cy="5650"/>
              </a:xfrm>
              <a:prstGeom prst="line">
                <a:avLst/>
              </a:prstGeom>
              <a:noFill/>
              <a:ln w="12700" cap="flat">
                <a:solidFill>
                  <a:srgbClr val="F5D309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44DF9FAA-9758-40DF-B015-69CBA4434F8E}"/>
                  </a:ext>
                </a:extLst>
              </p:cNvPr>
              <p:cNvSpPr/>
              <p:nvPr/>
            </p:nvSpPr>
            <p:spPr>
              <a:xfrm>
                <a:off x="9934575" y="2495550"/>
                <a:ext cx="1266825" cy="161925"/>
              </a:xfrm>
              <a:custGeom>
                <a:avLst/>
                <a:gdLst>
                  <a:gd name="connsiteX0" fmla="*/ 0 w 1266825"/>
                  <a:gd name="connsiteY0" fmla="*/ 161925 h 161925"/>
                  <a:gd name="connsiteX1" fmla="*/ 609600 w 1266825"/>
                  <a:gd name="connsiteY1" fmla="*/ 9525 h 161925"/>
                  <a:gd name="connsiteX2" fmla="*/ 1266825 w 1266825"/>
                  <a:gd name="connsiteY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66825" h="161925">
                    <a:moveTo>
                      <a:pt x="0" y="161925"/>
                    </a:moveTo>
                    <a:lnTo>
                      <a:pt x="609600" y="9525"/>
                    </a:lnTo>
                    <a:lnTo>
                      <a:pt x="1266825" y="0"/>
                    </a:lnTo>
                  </a:path>
                </a:pathLst>
              </a:custGeom>
              <a:noFill/>
              <a:ln w="12700" cap="flat">
                <a:solidFill>
                  <a:srgbClr val="F5D309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A4DBA6E8-0CF7-47BD-AF87-4C77EC3F87F4}"/>
                  </a:ext>
                </a:extLst>
              </p:cNvPr>
              <p:cNvSpPr/>
              <p:nvPr/>
            </p:nvSpPr>
            <p:spPr>
              <a:xfrm>
                <a:off x="11172312" y="2478071"/>
                <a:ext cx="45719" cy="45719"/>
              </a:xfrm>
              <a:prstGeom prst="ellipse">
                <a:avLst/>
              </a:prstGeom>
              <a:solidFill>
                <a:srgbClr val="F5D309"/>
              </a:solidFill>
              <a:ln w="12700" cap="flat">
                <a:solidFill>
                  <a:srgbClr val="F5D309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E5510756-BAC1-44F3-9EEC-AC1BA42F0CAB}"/>
                  </a:ext>
                </a:extLst>
              </p:cNvPr>
              <p:cNvSpPr/>
              <p:nvPr/>
            </p:nvSpPr>
            <p:spPr>
              <a:xfrm>
                <a:off x="11177530" y="3107597"/>
                <a:ext cx="45719" cy="45719"/>
              </a:xfrm>
              <a:prstGeom prst="ellipse">
                <a:avLst/>
              </a:prstGeom>
              <a:solidFill>
                <a:srgbClr val="F5D309"/>
              </a:solidFill>
              <a:ln w="12700" cap="flat">
                <a:solidFill>
                  <a:srgbClr val="F5D309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600C7103-470F-45B5-8E1C-8E89A5B8A4BB}"/>
              </a:ext>
            </a:extLst>
          </p:cNvPr>
          <p:cNvGrpSpPr/>
          <p:nvPr/>
        </p:nvGrpSpPr>
        <p:grpSpPr>
          <a:xfrm>
            <a:off x="9897762" y="210065"/>
            <a:ext cx="7229954" cy="7030994"/>
            <a:chOff x="9897762" y="210065"/>
            <a:chExt cx="7229954" cy="7030994"/>
          </a:xfrm>
        </p:grpSpPr>
        <p:sp>
          <p:nvSpPr>
            <p:cNvPr id="177" name="Flowchart: Connector 176">
              <a:extLst>
                <a:ext uri="{FF2B5EF4-FFF2-40B4-BE49-F238E27FC236}">
                  <a16:creationId xmlns:a16="http://schemas.microsoft.com/office/drawing/2014/main" id="{D1FDA101-C4F2-4C6E-9F2D-186BDAF88B6E}"/>
                </a:ext>
              </a:extLst>
            </p:cNvPr>
            <p:cNvSpPr/>
            <p:nvPr/>
          </p:nvSpPr>
          <p:spPr>
            <a:xfrm>
              <a:off x="16551941" y="6557659"/>
              <a:ext cx="247650" cy="202897"/>
            </a:xfrm>
            <a:prstGeom prst="flowChartConnector">
              <a:avLst/>
            </a:prstGeom>
            <a:solidFill>
              <a:srgbClr val="0066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8" name="Flowchart: Connector 177">
              <a:extLst>
                <a:ext uri="{FF2B5EF4-FFF2-40B4-BE49-F238E27FC236}">
                  <a16:creationId xmlns:a16="http://schemas.microsoft.com/office/drawing/2014/main" id="{6FACCDAD-C85D-4037-A124-61767EA919CE}"/>
                </a:ext>
              </a:extLst>
            </p:cNvPr>
            <p:cNvSpPr/>
            <p:nvPr/>
          </p:nvSpPr>
          <p:spPr>
            <a:xfrm>
              <a:off x="16880066" y="6557659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68F1D3CD-5B5B-4B62-B845-767C2DE6BD70}"/>
                </a:ext>
              </a:extLst>
            </p:cNvPr>
            <p:cNvGrpSpPr/>
            <p:nvPr/>
          </p:nvGrpSpPr>
          <p:grpSpPr>
            <a:xfrm>
              <a:off x="9897762" y="210065"/>
              <a:ext cx="5387546" cy="7030994"/>
              <a:chOff x="9897762" y="210065"/>
              <a:chExt cx="5387546" cy="7030994"/>
            </a:xfrm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06819D1E-12A3-41F6-A85F-4A7E60FE809A}"/>
                  </a:ext>
                </a:extLst>
              </p:cNvPr>
              <p:cNvSpPr/>
              <p:nvPr/>
            </p:nvSpPr>
            <p:spPr>
              <a:xfrm>
                <a:off x="9897762" y="210065"/>
                <a:ext cx="5387546" cy="7030994"/>
              </a:xfrm>
              <a:custGeom>
                <a:avLst/>
                <a:gdLst>
                  <a:gd name="connsiteX0" fmla="*/ 0 w 5387546"/>
                  <a:gd name="connsiteY0" fmla="*/ 111211 h 7030994"/>
                  <a:gd name="connsiteX1" fmla="*/ 778476 w 5387546"/>
                  <a:gd name="connsiteY1" fmla="*/ 0 h 7030994"/>
                  <a:gd name="connsiteX2" fmla="*/ 1149179 w 5387546"/>
                  <a:gd name="connsiteY2" fmla="*/ 0 h 7030994"/>
                  <a:gd name="connsiteX3" fmla="*/ 1112108 w 5387546"/>
                  <a:gd name="connsiteY3" fmla="*/ 7030994 h 7030994"/>
                  <a:gd name="connsiteX4" fmla="*/ 5387546 w 5387546"/>
                  <a:gd name="connsiteY4" fmla="*/ 7018638 h 7030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87546" h="7030994">
                    <a:moveTo>
                      <a:pt x="0" y="111211"/>
                    </a:moveTo>
                    <a:lnTo>
                      <a:pt x="778476" y="0"/>
                    </a:lnTo>
                    <a:lnTo>
                      <a:pt x="1149179" y="0"/>
                    </a:lnTo>
                    <a:lnTo>
                      <a:pt x="1112108" y="7030994"/>
                    </a:lnTo>
                    <a:lnTo>
                      <a:pt x="5387546" y="7018638"/>
                    </a:lnTo>
                  </a:path>
                </a:pathLst>
              </a:custGeom>
              <a:noFill/>
              <a:ln w="12700" cap="flat">
                <a:solidFill>
                  <a:schemeClr val="accent5">
                    <a:lumMod val="40000"/>
                    <a:lumOff val="60000"/>
                  </a:schemeClr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996F7FDA-F892-4429-958F-8E8FE1653324}"/>
                  </a:ext>
                </a:extLst>
              </p:cNvPr>
              <p:cNvSpPr/>
              <p:nvPr/>
            </p:nvSpPr>
            <p:spPr>
              <a:xfrm>
                <a:off x="9921240" y="1889760"/>
                <a:ext cx="1120140" cy="297180"/>
              </a:xfrm>
              <a:custGeom>
                <a:avLst/>
                <a:gdLst>
                  <a:gd name="connsiteX0" fmla="*/ 0 w 1120140"/>
                  <a:gd name="connsiteY0" fmla="*/ 297180 h 297180"/>
                  <a:gd name="connsiteX1" fmla="*/ 632460 w 1120140"/>
                  <a:gd name="connsiteY1" fmla="*/ 0 h 297180"/>
                  <a:gd name="connsiteX2" fmla="*/ 1120140 w 1120140"/>
                  <a:gd name="connsiteY2" fmla="*/ 0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20140" h="297180">
                    <a:moveTo>
                      <a:pt x="0" y="297180"/>
                    </a:moveTo>
                    <a:lnTo>
                      <a:pt x="632460" y="0"/>
                    </a:lnTo>
                    <a:lnTo>
                      <a:pt x="1120140" y="0"/>
                    </a:lnTo>
                  </a:path>
                </a:pathLst>
              </a:custGeom>
              <a:noFill/>
              <a:ln w="12700" cap="flat">
                <a:solidFill>
                  <a:schemeClr val="accent5">
                    <a:lumMod val="40000"/>
                    <a:lumOff val="60000"/>
                  </a:schemeClr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E3D497AF-BD7B-49E6-A010-03F60B227D54}"/>
                  </a:ext>
                </a:extLst>
              </p:cNvPr>
              <p:cNvSpPr/>
              <p:nvPr/>
            </p:nvSpPr>
            <p:spPr>
              <a:xfrm>
                <a:off x="9921240" y="4076700"/>
                <a:ext cx="1104900" cy="960120"/>
              </a:xfrm>
              <a:custGeom>
                <a:avLst/>
                <a:gdLst>
                  <a:gd name="connsiteX0" fmla="*/ 0 w 1104900"/>
                  <a:gd name="connsiteY0" fmla="*/ 0 h 960120"/>
                  <a:gd name="connsiteX1" fmla="*/ 624840 w 1104900"/>
                  <a:gd name="connsiteY1" fmla="*/ 960120 h 960120"/>
                  <a:gd name="connsiteX2" fmla="*/ 1104900 w 1104900"/>
                  <a:gd name="connsiteY2" fmla="*/ 960120 h 96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04900" h="960120">
                    <a:moveTo>
                      <a:pt x="0" y="0"/>
                    </a:moveTo>
                    <a:lnTo>
                      <a:pt x="624840" y="960120"/>
                    </a:lnTo>
                    <a:lnTo>
                      <a:pt x="1104900" y="960120"/>
                    </a:lnTo>
                  </a:path>
                </a:pathLst>
              </a:custGeom>
              <a:noFill/>
              <a:ln w="12700" cap="flat">
                <a:solidFill>
                  <a:schemeClr val="accent5">
                    <a:lumMod val="40000"/>
                    <a:lumOff val="60000"/>
                  </a:schemeClr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F8A25FCE-8D58-44E5-B0CB-3B1D2CFC2A93}"/>
                  </a:ext>
                </a:extLst>
              </p:cNvPr>
              <p:cNvSpPr/>
              <p:nvPr/>
            </p:nvSpPr>
            <p:spPr>
              <a:xfrm>
                <a:off x="10995815" y="5019828"/>
                <a:ext cx="45719" cy="45719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>
                <a:solidFill>
                  <a:schemeClr val="accent5">
                    <a:lumMod val="40000"/>
                    <a:lumOff val="6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84D4C9FA-5BB5-4BC1-A44E-27211AE92499}"/>
                  </a:ext>
                </a:extLst>
              </p:cNvPr>
              <p:cNvSpPr/>
              <p:nvPr/>
            </p:nvSpPr>
            <p:spPr>
              <a:xfrm>
                <a:off x="11010388" y="1874403"/>
                <a:ext cx="45719" cy="45719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>
                <a:solidFill>
                  <a:schemeClr val="accent5">
                    <a:lumMod val="40000"/>
                    <a:lumOff val="6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78" name="Flowchart: Connector 277">
              <a:extLst>
                <a:ext uri="{FF2B5EF4-FFF2-40B4-BE49-F238E27FC236}">
                  <a16:creationId xmlns:a16="http://schemas.microsoft.com/office/drawing/2014/main" id="{01D769A7-8EAB-4C6C-BACE-BE28A891C3EE}"/>
                </a:ext>
              </a:extLst>
            </p:cNvPr>
            <p:cNvSpPr/>
            <p:nvPr/>
          </p:nvSpPr>
          <p:spPr>
            <a:xfrm>
              <a:off x="16223815" y="6557659"/>
              <a:ext cx="247650" cy="202897"/>
            </a:xfrm>
            <a:prstGeom prst="flowChartConnector">
              <a:avLst/>
            </a:prstGeom>
            <a:solidFill>
              <a:srgbClr val="A5002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F9BE737C-A7AC-4E74-8266-5FCF6248EFB0}"/>
              </a:ext>
            </a:extLst>
          </p:cNvPr>
          <p:cNvGrpSpPr/>
          <p:nvPr/>
        </p:nvGrpSpPr>
        <p:grpSpPr>
          <a:xfrm>
            <a:off x="9909544" y="63795"/>
            <a:ext cx="7351841" cy="9011625"/>
            <a:chOff x="9909544" y="63795"/>
            <a:chExt cx="7351841" cy="9011625"/>
          </a:xfrm>
        </p:grpSpPr>
        <p:sp>
          <p:nvSpPr>
            <p:cNvPr id="205" name="Flowchart: Connector 204">
              <a:extLst>
                <a:ext uri="{FF2B5EF4-FFF2-40B4-BE49-F238E27FC236}">
                  <a16:creationId xmlns:a16="http://schemas.microsoft.com/office/drawing/2014/main" id="{C54859F0-CDDB-490C-B6D1-D6484F99F24F}"/>
                </a:ext>
              </a:extLst>
            </p:cNvPr>
            <p:cNvSpPr/>
            <p:nvPr/>
          </p:nvSpPr>
          <p:spPr>
            <a:xfrm>
              <a:off x="13692506" y="869494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8" name="Flowchart: Connector 207">
              <a:extLst>
                <a:ext uri="{FF2B5EF4-FFF2-40B4-BE49-F238E27FC236}">
                  <a16:creationId xmlns:a16="http://schemas.microsoft.com/office/drawing/2014/main" id="{D0D3A1DB-D3E1-41CE-B0D9-89E44DE1BCED}"/>
                </a:ext>
              </a:extLst>
            </p:cNvPr>
            <p:cNvSpPr/>
            <p:nvPr/>
          </p:nvSpPr>
          <p:spPr>
            <a:xfrm>
              <a:off x="13364952" y="8697779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3FC1669F-6EF3-454A-B13E-D849C8CE0132}"/>
                </a:ext>
              </a:extLst>
            </p:cNvPr>
            <p:cNvSpPr/>
            <p:nvPr/>
          </p:nvSpPr>
          <p:spPr>
            <a:xfrm>
              <a:off x="16356536" y="7851233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2" name="Flowchart: Connector 181">
              <a:extLst>
                <a:ext uri="{FF2B5EF4-FFF2-40B4-BE49-F238E27FC236}">
                  <a16:creationId xmlns:a16="http://schemas.microsoft.com/office/drawing/2014/main" id="{BC9AAFCB-CDB3-4CC0-8596-D1B46EC76DE3}"/>
                </a:ext>
              </a:extLst>
            </p:cNvPr>
            <p:cNvSpPr/>
            <p:nvPr/>
          </p:nvSpPr>
          <p:spPr>
            <a:xfrm>
              <a:off x="16685135" y="7851233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3" name="Flowchart: Connector 182">
              <a:extLst>
                <a:ext uri="{FF2B5EF4-FFF2-40B4-BE49-F238E27FC236}">
                  <a16:creationId xmlns:a16="http://schemas.microsoft.com/office/drawing/2014/main" id="{D9EB31D0-0291-4E9C-961E-AD5CF29B0D05}"/>
                </a:ext>
              </a:extLst>
            </p:cNvPr>
            <p:cNvSpPr/>
            <p:nvPr/>
          </p:nvSpPr>
          <p:spPr>
            <a:xfrm>
              <a:off x="17013735" y="785123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86" name="Flowchart: Connector 285">
              <a:extLst>
                <a:ext uri="{FF2B5EF4-FFF2-40B4-BE49-F238E27FC236}">
                  <a16:creationId xmlns:a16="http://schemas.microsoft.com/office/drawing/2014/main" id="{F6D965B7-B418-4444-934A-61B731EF6424}"/>
                </a:ext>
              </a:extLst>
            </p:cNvPr>
            <p:cNvSpPr/>
            <p:nvPr/>
          </p:nvSpPr>
          <p:spPr>
            <a:xfrm>
              <a:off x="15370739" y="7851233"/>
              <a:ext cx="247650" cy="202897"/>
            </a:xfrm>
            <a:prstGeom prst="flowChartConnector">
              <a:avLst/>
            </a:prstGeom>
            <a:solidFill>
              <a:srgbClr val="CC0066"/>
            </a:solidFill>
            <a:ln w="12700" cap="flat">
              <a:solidFill>
                <a:srgbClr val="CC006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87" name="Flowchart: Connector 286">
              <a:extLst>
                <a:ext uri="{FF2B5EF4-FFF2-40B4-BE49-F238E27FC236}">
                  <a16:creationId xmlns:a16="http://schemas.microsoft.com/office/drawing/2014/main" id="{B3289BDA-2A27-4FD6-BFA0-7C07C357F57A}"/>
                </a:ext>
              </a:extLst>
            </p:cNvPr>
            <p:cNvSpPr/>
            <p:nvPr/>
          </p:nvSpPr>
          <p:spPr>
            <a:xfrm>
              <a:off x="16027937" y="7851233"/>
              <a:ext cx="247650" cy="202897"/>
            </a:xfrm>
            <a:prstGeom prst="flowChartConnector">
              <a:avLst/>
            </a:prstGeom>
            <a:solidFill>
              <a:srgbClr val="00CC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88" name="Flowchart: Connector 287">
              <a:extLst>
                <a:ext uri="{FF2B5EF4-FFF2-40B4-BE49-F238E27FC236}">
                  <a16:creationId xmlns:a16="http://schemas.microsoft.com/office/drawing/2014/main" id="{65EC9C03-B2B0-462F-A060-52B1C073451E}"/>
                </a:ext>
              </a:extLst>
            </p:cNvPr>
            <p:cNvSpPr/>
            <p:nvPr/>
          </p:nvSpPr>
          <p:spPr>
            <a:xfrm>
              <a:off x="15699338" y="7851233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89" name="Flowchart: Connector 288">
              <a:extLst>
                <a:ext uri="{FF2B5EF4-FFF2-40B4-BE49-F238E27FC236}">
                  <a16:creationId xmlns:a16="http://schemas.microsoft.com/office/drawing/2014/main" id="{CFC5DE33-A64D-4F7F-9643-5271A473DFC1}"/>
                </a:ext>
              </a:extLst>
            </p:cNvPr>
            <p:cNvSpPr/>
            <p:nvPr/>
          </p:nvSpPr>
          <p:spPr>
            <a:xfrm>
              <a:off x="15042140" y="7851233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347F9F20-4247-438A-886E-DA35E3BF84B1}"/>
                </a:ext>
              </a:extLst>
            </p:cNvPr>
            <p:cNvGrpSpPr/>
            <p:nvPr/>
          </p:nvGrpSpPr>
          <p:grpSpPr>
            <a:xfrm>
              <a:off x="9909544" y="63795"/>
              <a:ext cx="5369442" cy="9011625"/>
              <a:chOff x="9909544" y="63795"/>
              <a:chExt cx="5369442" cy="9011625"/>
            </a:xfrm>
          </p:grpSpPr>
          <p:sp>
            <p:nvSpPr>
              <p:cNvPr id="240" name="Oval 239">
                <a:extLst>
                  <a:ext uri="{FF2B5EF4-FFF2-40B4-BE49-F238E27FC236}">
                    <a16:creationId xmlns:a16="http://schemas.microsoft.com/office/drawing/2014/main" id="{B39C13FB-EE78-4BFF-A759-DAAD94F5BC2A}"/>
                  </a:ext>
                </a:extLst>
              </p:cNvPr>
              <p:cNvSpPr/>
              <p:nvPr/>
            </p:nvSpPr>
            <p:spPr>
              <a:xfrm>
                <a:off x="12073790" y="8190339"/>
                <a:ext cx="45719" cy="45719"/>
              </a:xfrm>
              <a:prstGeom prst="ellipse">
                <a:avLst/>
              </a:prstGeom>
              <a:solidFill>
                <a:srgbClr val="996633"/>
              </a:solidFill>
              <a:ln w="12700" cap="flat">
                <a:solidFill>
                  <a:srgbClr val="996633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6D6456E7-97F6-42D5-9961-5645267D21C4}"/>
                  </a:ext>
                </a:extLst>
              </p:cNvPr>
              <p:cNvGrpSpPr/>
              <p:nvPr/>
            </p:nvGrpSpPr>
            <p:grpSpPr>
              <a:xfrm>
                <a:off x="9909544" y="63795"/>
                <a:ext cx="5369442" cy="8165805"/>
                <a:chOff x="9909544" y="63795"/>
                <a:chExt cx="5369442" cy="8165805"/>
              </a:xfrm>
            </p:grpSpPr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EB930477-A084-46C5-8721-4979A3CA89FA}"/>
                    </a:ext>
                  </a:extLst>
                </p:cNvPr>
                <p:cNvSpPr/>
                <p:nvPr/>
              </p:nvSpPr>
              <p:spPr>
                <a:xfrm>
                  <a:off x="9909544" y="63795"/>
                  <a:ext cx="5369442" cy="8165805"/>
                </a:xfrm>
                <a:custGeom>
                  <a:avLst/>
                  <a:gdLst>
                    <a:gd name="connsiteX0" fmla="*/ 0 w 5369442"/>
                    <a:gd name="connsiteY0" fmla="*/ 255182 h 8165805"/>
                    <a:gd name="connsiteX1" fmla="*/ 786809 w 5369442"/>
                    <a:gd name="connsiteY1" fmla="*/ 10633 h 8165805"/>
                    <a:gd name="connsiteX2" fmla="*/ 2147777 w 5369442"/>
                    <a:gd name="connsiteY2" fmla="*/ 0 h 8165805"/>
                    <a:gd name="connsiteX3" fmla="*/ 2190307 w 5369442"/>
                    <a:gd name="connsiteY3" fmla="*/ 8165805 h 8165805"/>
                    <a:gd name="connsiteX4" fmla="*/ 5369442 w 5369442"/>
                    <a:gd name="connsiteY4" fmla="*/ 8165805 h 81658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69442" h="8165805">
                      <a:moveTo>
                        <a:pt x="0" y="255182"/>
                      </a:moveTo>
                      <a:lnTo>
                        <a:pt x="786809" y="10633"/>
                      </a:lnTo>
                      <a:lnTo>
                        <a:pt x="2147777" y="0"/>
                      </a:lnTo>
                      <a:lnTo>
                        <a:pt x="2190307" y="8165805"/>
                      </a:lnTo>
                      <a:lnTo>
                        <a:pt x="5369442" y="8165805"/>
                      </a:lnTo>
                    </a:path>
                  </a:pathLst>
                </a:custGeom>
                <a:noFill/>
                <a:ln w="12700" cap="flat">
                  <a:solidFill>
                    <a:srgbClr val="996633"/>
                  </a:solidFill>
                  <a:prstDash val="lgDash"/>
                  <a:miter lim="400000"/>
                  <a:headEnd type="none" w="med" len="med"/>
                  <a:tailEnd type="triangle" w="med" len="med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endParaRPr>
                </a:p>
              </p:txBody>
            </p:sp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2E0231A5-7892-468F-8126-CEF4B4BCB131}"/>
                    </a:ext>
                  </a:extLst>
                </p:cNvPr>
                <p:cNvSpPr/>
                <p:nvPr/>
              </p:nvSpPr>
              <p:spPr>
                <a:xfrm>
                  <a:off x="9922476" y="3138616"/>
                  <a:ext cx="2162432" cy="123568"/>
                </a:xfrm>
                <a:custGeom>
                  <a:avLst/>
                  <a:gdLst>
                    <a:gd name="connsiteX0" fmla="*/ 0 w 2162432"/>
                    <a:gd name="connsiteY0" fmla="*/ 0 h 123568"/>
                    <a:gd name="connsiteX1" fmla="*/ 617838 w 2162432"/>
                    <a:gd name="connsiteY1" fmla="*/ 123568 h 123568"/>
                    <a:gd name="connsiteX2" fmla="*/ 2162432 w 2162432"/>
                    <a:gd name="connsiteY2" fmla="*/ 111211 h 12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62432" h="123568">
                      <a:moveTo>
                        <a:pt x="0" y="0"/>
                      </a:moveTo>
                      <a:lnTo>
                        <a:pt x="617838" y="123568"/>
                      </a:lnTo>
                      <a:lnTo>
                        <a:pt x="2162432" y="111211"/>
                      </a:lnTo>
                    </a:path>
                  </a:pathLst>
                </a:custGeom>
                <a:noFill/>
                <a:ln w="12700" cap="flat">
                  <a:solidFill>
                    <a:srgbClr val="996633"/>
                  </a:solidFill>
                  <a:prstDash val="lg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endParaRPr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50E9DB89-C9FB-4E5F-BA43-6C9FBD380592}"/>
                    </a:ext>
                  </a:extLst>
                </p:cNvPr>
                <p:cNvSpPr/>
                <p:nvPr/>
              </p:nvSpPr>
              <p:spPr>
                <a:xfrm>
                  <a:off x="9913620" y="4061460"/>
                  <a:ext cx="2164080" cy="678180"/>
                </a:xfrm>
                <a:custGeom>
                  <a:avLst/>
                  <a:gdLst>
                    <a:gd name="connsiteX0" fmla="*/ 0 w 2164080"/>
                    <a:gd name="connsiteY0" fmla="*/ 0 h 678180"/>
                    <a:gd name="connsiteX1" fmla="*/ 739140 w 2164080"/>
                    <a:gd name="connsiteY1" fmla="*/ 670560 h 678180"/>
                    <a:gd name="connsiteX2" fmla="*/ 2164080 w 2164080"/>
                    <a:gd name="connsiteY2" fmla="*/ 678180 h 67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64080" h="678180">
                      <a:moveTo>
                        <a:pt x="0" y="0"/>
                      </a:moveTo>
                      <a:lnTo>
                        <a:pt x="739140" y="670560"/>
                      </a:lnTo>
                      <a:lnTo>
                        <a:pt x="2164080" y="678180"/>
                      </a:lnTo>
                    </a:path>
                  </a:pathLst>
                </a:custGeom>
                <a:noFill/>
                <a:ln w="12700" cap="flat">
                  <a:solidFill>
                    <a:srgbClr val="996633"/>
                  </a:solidFill>
                  <a:prstDash val="lg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</a:bodyPr>
                <a:lstStyle/>
                <a:p>
                  <a:pPr marL="0" marR="0" indent="0" algn="l" defTabSz="9144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endParaRPr>
                </a:p>
              </p:txBody>
            </p:sp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36DDB5A6-1B34-43AC-83BB-7EE2452E3A22}"/>
                    </a:ext>
                  </a:extLst>
                </p:cNvPr>
                <p:cNvSpPr/>
                <p:nvPr/>
              </p:nvSpPr>
              <p:spPr>
                <a:xfrm>
                  <a:off x="12048599" y="3221249"/>
                  <a:ext cx="45719" cy="45719"/>
                </a:xfrm>
                <a:prstGeom prst="ellipse">
                  <a:avLst/>
                </a:prstGeom>
                <a:solidFill>
                  <a:srgbClr val="996633"/>
                </a:solidFill>
                <a:ln w="12700" cap="flat">
                  <a:solidFill>
                    <a:srgbClr val="996633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24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endParaRPr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90725CA8-45A7-4B31-B357-5D93D36AD20C}"/>
                    </a:ext>
                  </a:extLst>
                </p:cNvPr>
                <p:cNvSpPr/>
                <p:nvPr/>
              </p:nvSpPr>
              <p:spPr>
                <a:xfrm>
                  <a:off x="12055149" y="4708288"/>
                  <a:ext cx="45719" cy="45719"/>
                </a:xfrm>
                <a:prstGeom prst="ellipse">
                  <a:avLst/>
                </a:prstGeom>
                <a:solidFill>
                  <a:srgbClr val="996633"/>
                </a:solidFill>
                <a:ln w="12700" cap="flat">
                  <a:solidFill>
                    <a:srgbClr val="996633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s-CO" sz="24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DIN Alternate"/>
                    <a:ea typeface="DIN Alternate"/>
                    <a:cs typeface="DIN Alternate"/>
                    <a:sym typeface="DIN Alternate"/>
                  </a:endParaRPr>
                </a:p>
              </p:txBody>
            </p:sp>
          </p:grp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1B3C1F40-8892-4978-918B-D40437E8850A}"/>
                  </a:ext>
                </a:extLst>
              </p:cNvPr>
              <p:cNvSpPr/>
              <p:nvPr/>
            </p:nvSpPr>
            <p:spPr>
              <a:xfrm>
                <a:off x="11231880" y="8229600"/>
                <a:ext cx="922020" cy="845820"/>
              </a:xfrm>
              <a:custGeom>
                <a:avLst/>
                <a:gdLst>
                  <a:gd name="connsiteX0" fmla="*/ 868680 w 922020"/>
                  <a:gd name="connsiteY0" fmla="*/ 0 h 845820"/>
                  <a:gd name="connsiteX1" fmla="*/ 0 w 922020"/>
                  <a:gd name="connsiteY1" fmla="*/ 7620 h 845820"/>
                  <a:gd name="connsiteX2" fmla="*/ 7620 w 922020"/>
                  <a:gd name="connsiteY2" fmla="*/ 845820 h 845820"/>
                  <a:gd name="connsiteX3" fmla="*/ 922020 w 922020"/>
                  <a:gd name="connsiteY3" fmla="*/ 845820 h 845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2020" h="845820">
                    <a:moveTo>
                      <a:pt x="868680" y="0"/>
                    </a:moveTo>
                    <a:lnTo>
                      <a:pt x="0" y="7620"/>
                    </a:lnTo>
                    <a:lnTo>
                      <a:pt x="7620" y="845820"/>
                    </a:lnTo>
                    <a:lnTo>
                      <a:pt x="922020" y="845820"/>
                    </a:lnTo>
                  </a:path>
                </a:pathLst>
              </a:custGeom>
              <a:noFill/>
              <a:ln w="12700" cap="flat">
                <a:solidFill>
                  <a:srgbClr val="996633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13776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80629" y="4640652"/>
            <a:ext cx="4508208" cy="379591"/>
          </a:xfrm>
          <a:prstGeom prst="rect">
            <a:avLst/>
          </a:prstGeom>
          <a:solidFill>
            <a:schemeClr val="bg1"/>
          </a:solidFill>
          <a:ln w="1905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rPr>
              <a:t>MODELO FASE DE EJECUCIÓN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E22C0B2-1EFF-40B3-9F3C-D7B21DE16207}"/>
              </a:ext>
            </a:extLst>
          </p:cNvPr>
          <p:cNvGrpSpPr/>
          <p:nvPr/>
        </p:nvGrpSpPr>
        <p:grpSpPr>
          <a:xfrm>
            <a:off x="632140" y="244096"/>
            <a:ext cx="2327992" cy="9421116"/>
            <a:chOff x="632140" y="244096"/>
            <a:chExt cx="2327992" cy="9421116"/>
          </a:xfrm>
        </p:grpSpPr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9A82ADBD-D70A-438B-BB33-DB75A96E23B6}"/>
                </a:ext>
              </a:extLst>
            </p:cNvPr>
            <p:cNvGrpSpPr/>
            <p:nvPr/>
          </p:nvGrpSpPr>
          <p:grpSpPr>
            <a:xfrm>
              <a:off x="773816" y="8403778"/>
              <a:ext cx="1903827" cy="1261434"/>
              <a:chOff x="1448973" y="904875"/>
              <a:chExt cx="1485602" cy="962025"/>
            </a:xfrm>
          </p:grpSpPr>
          <p:sp>
            <p:nvSpPr>
              <p:cNvPr id="212" name="Flowchart: Document 211">
                <a:extLst>
                  <a:ext uri="{FF2B5EF4-FFF2-40B4-BE49-F238E27FC236}">
                    <a16:creationId xmlns:a16="http://schemas.microsoft.com/office/drawing/2014/main" id="{D1D98609-8CC8-4D82-B71F-A0AAE20B1AE4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13" name="Flowchart: Document 212">
                <a:extLst>
                  <a:ext uri="{FF2B5EF4-FFF2-40B4-BE49-F238E27FC236}">
                    <a16:creationId xmlns:a16="http://schemas.microsoft.com/office/drawing/2014/main" id="{AA93AF80-32B6-490C-98F5-922C919730A8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14" name="Flowchart: Document 213">
                <a:extLst>
                  <a:ext uri="{FF2B5EF4-FFF2-40B4-BE49-F238E27FC236}">
                    <a16:creationId xmlns:a16="http://schemas.microsoft.com/office/drawing/2014/main" id="{97351C2A-B669-4652-8E6E-BCDA6CD0CE9D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" name="Flowchart: Predefined Process 1"/>
            <p:cNvSpPr/>
            <p:nvPr/>
          </p:nvSpPr>
          <p:spPr>
            <a:xfrm>
              <a:off x="632140" y="6368903"/>
              <a:ext cx="2314133" cy="471924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Sistema de Gestión Integrado</a:t>
              </a:r>
            </a:p>
          </p:txBody>
        </p:sp>
        <p:sp>
          <p:nvSpPr>
            <p:cNvPr id="15" name="Flowchart: Predefined Process 14"/>
            <p:cNvSpPr/>
            <p:nvPr/>
          </p:nvSpPr>
          <p:spPr>
            <a:xfrm>
              <a:off x="632141" y="7048225"/>
              <a:ext cx="2323255" cy="45720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Pruebas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EB6C47-165F-4643-A662-250FA18A4BE9}"/>
                </a:ext>
              </a:extLst>
            </p:cNvPr>
            <p:cNvGrpSpPr/>
            <p:nvPr/>
          </p:nvGrpSpPr>
          <p:grpSpPr>
            <a:xfrm>
              <a:off x="799013" y="244096"/>
              <a:ext cx="1903827" cy="1328714"/>
              <a:chOff x="1448973" y="904875"/>
              <a:chExt cx="1485602" cy="962025"/>
            </a:xfrm>
          </p:grpSpPr>
          <p:sp>
            <p:nvSpPr>
              <p:cNvPr id="20" name="Flowchart: Document 19">
                <a:extLst>
                  <a:ext uri="{FF2B5EF4-FFF2-40B4-BE49-F238E27FC236}">
                    <a16:creationId xmlns:a16="http://schemas.microsoft.com/office/drawing/2014/main" id="{516BAD66-CF93-4293-996E-4019CE85E875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4" name="Flowchart: Document 53">
                <a:extLst>
                  <a:ext uri="{FF2B5EF4-FFF2-40B4-BE49-F238E27FC236}">
                    <a16:creationId xmlns:a16="http://schemas.microsoft.com/office/drawing/2014/main" id="{8F705263-E80C-4847-88DB-61555C1357D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5" name="Flowchart: Document 54">
                <a:extLst>
                  <a:ext uri="{FF2B5EF4-FFF2-40B4-BE49-F238E27FC236}">
                    <a16:creationId xmlns:a16="http://schemas.microsoft.com/office/drawing/2014/main" id="{51FAC7E4-32E1-431B-A028-060825AA393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3562174-3979-42FF-B14B-CCA85AEDABA5}"/>
                </a:ext>
              </a:extLst>
            </p:cNvPr>
            <p:cNvGrpSpPr/>
            <p:nvPr/>
          </p:nvGrpSpPr>
          <p:grpSpPr>
            <a:xfrm>
              <a:off x="799013" y="1712905"/>
              <a:ext cx="1903827" cy="1411023"/>
              <a:chOff x="1448973" y="904875"/>
              <a:chExt cx="1485602" cy="962025"/>
            </a:xfrm>
          </p:grpSpPr>
          <p:sp>
            <p:nvSpPr>
              <p:cNvPr id="57" name="Flowchart: Document 56">
                <a:extLst>
                  <a:ext uri="{FF2B5EF4-FFF2-40B4-BE49-F238E27FC236}">
                    <a16:creationId xmlns:a16="http://schemas.microsoft.com/office/drawing/2014/main" id="{D21BB831-C216-4D03-93ED-EC113675BEB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8" name="Flowchart: Document 57">
                <a:extLst>
                  <a:ext uri="{FF2B5EF4-FFF2-40B4-BE49-F238E27FC236}">
                    <a16:creationId xmlns:a16="http://schemas.microsoft.com/office/drawing/2014/main" id="{33EB18AF-5AA8-4A18-BD3E-57CDE689E331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9" name="Flowchart: Document 58">
                <a:extLst>
                  <a:ext uri="{FF2B5EF4-FFF2-40B4-BE49-F238E27FC236}">
                    <a16:creationId xmlns:a16="http://schemas.microsoft.com/office/drawing/2014/main" id="{687CC92A-FCB7-421D-8878-8E326E12C190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29FE606-AEBE-41F7-A894-AC44116B278E}"/>
                </a:ext>
              </a:extLst>
            </p:cNvPr>
            <p:cNvGrpSpPr/>
            <p:nvPr/>
          </p:nvGrpSpPr>
          <p:grpSpPr>
            <a:xfrm>
              <a:off x="798103" y="3296331"/>
              <a:ext cx="1903827" cy="1623493"/>
              <a:chOff x="1448973" y="904875"/>
              <a:chExt cx="1485602" cy="962025"/>
            </a:xfrm>
          </p:grpSpPr>
          <p:sp>
            <p:nvSpPr>
              <p:cNvPr id="61" name="Flowchart: Document 60">
                <a:extLst>
                  <a:ext uri="{FF2B5EF4-FFF2-40B4-BE49-F238E27FC236}">
                    <a16:creationId xmlns:a16="http://schemas.microsoft.com/office/drawing/2014/main" id="{4BFC57D0-8020-4FC1-A321-50078570921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2" name="Flowchart: Document 61">
                <a:extLst>
                  <a:ext uri="{FF2B5EF4-FFF2-40B4-BE49-F238E27FC236}">
                    <a16:creationId xmlns:a16="http://schemas.microsoft.com/office/drawing/2014/main" id="{2AA7B0B3-59DE-4AEE-BF12-ED3F9000ADE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3" name="Flowchart: Document 62">
                <a:extLst>
                  <a:ext uri="{FF2B5EF4-FFF2-40B4-BE49-F238E27FC236}">
                    <a16:creationId xmlns:a16="http://schemas.microsoft.com/office/drawing/2014/main" id="{B248A390-AB45-4608-B3A8-23AEF7CAAC5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9A82ADBD-D70A-438B-BB33-DB75A96E23B6}"/>
                </a:ext>
              </a:extLst>
            </p:cNvPr>
            <p:cNvGrpSpPr/>
            <p:nvPr/>
          </p:nvGrpSpPr>
          <p:grpSpPr>
            <a:xfrm>
              <a:off x="757920" y="5106708"/>
              <a:ext cx="1903827" cy="932688"/>
              <a:chOff x="1448973" y="904875"/>
              <a:chExt cx="1485602" cy="962025"/>
            </a:xfrm>
          </p:grpSpPr>
          <p:sp>
            <p:nvSpPr>
              <p:cNvPr id="65" name="Flowchart: Document 64">
                <a:extLst>
                  <a:ext uri="{FF2B5EF4-FFF2-40B4-BE49-F238E27FC236}">
                    <a16:creationId xmlns:a16="http://schemas.microsoft.com/office/drawing/2014/main" id="{D1D98609-8CC8-4D82-B71F-A0AAE20B1AE4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6" name="Flowchart: Document 65">
                <a:extLst>
                  <a:ext uri="{FF2B5EF4-FFF2-40B4-BE49-F238E27FC236}">
                    <a16:creationId xmlns:a16="http://schemas.microsoft.com/office/drawing/2014/main" id="{AA93AF80-32B6-490C-98F5-922C919730A8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7" name="Flowchart: Document 66">
                <a:extLst>
                  <a:ext uri="{FF2B5EF4-FFF2-40B4-BE49-F238E27FC236}">
                    <a16:creationId xmlns:a16="http://schemas.microsoft.com/office/drawing/2014/main" id="{97351C2A-B669-4652-8E6E-BCDA6CD0CE9D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026034" y="414186"/>
              <a:ext cx="1683156" cy="9489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i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PERFORMANCE MEASUREMENT BASELINE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Línea base de alcance, costos, cronograma, trabajo, cartera.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9510" y="1902444"/>
              <a:ext cx="1723050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LA PROCURA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Proveedores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Materiales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Proyección de compras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20310" y="3720978"/>
              <a:ext cx="1668437" cy="748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REQUERIMIENTOS DE OBRA</a:t>
              </a:r>
              <a:endParaRPr lang="es-CO" sz="105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Especificaciones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Desarrollo de Ingeniería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Ingeniería en detalle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42192" y="5247988"/>
              <a:ext cx="1680977" cy="610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COMUNICACIONES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Matriz de comunicaciones</a:t>
              </a:r>
            </a:p>
          </p:txBody>
        </p:sp>
        <p:sp>
          <p:nvSpPr>
            <p:cNvPr id="199" name="Flowchart: Predefined Process 198"/>
            <p:cNvSpPr/>
            <p:nvPr/>
          </p:nvSpPr>
          <p:spPr>
            <a:xfrm>
              <a:off x="632141" y="7809994"/>
              <a:ext cx="2327991" cy="45720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Interventoria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995313" y="8571478"/>
              <a:ext cx="1689281" cy="94897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Pool de 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Gestor de 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Modelo tasas, standar/overtime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EE0D4AA-C912-4A5B-9540-1919D740EF37}"/>
              </a:ext>
            </a:extLst>
          </p:cNvPr>
          <p:cNvGrpSpPr/>
          <p:nvPr/>
        </p:nvGrpSpPr>
        <p:grpSpPr>
          <a:xfrm>
            <a:off x="5393082" y="5643633"/>
            <a:ext cx="5086350" cy="3256622"/>
            <a:chOff x="5394606" y="5634030"/>
            <a:chExt cx="5086350" cy="3256622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C65B80-5063-4CDE-A3ED-2250DCBA921D}"/>
                </a:ext>
              </a:extLst>
            </p:cNvPr>
            <p:cNvSpPr/>
            <p:nvPr/>
          </p:nvSpPr>
          <p:spPr>
            <a:xfrm>
              <a:off x="5804181" y="5847711"/>
              <a:ext cx="4114800" cy="274320"/>
            </a:xfrm>
            <a:prstGeom prst="rect">
              <a:avLst/>
            </a:prstGeom>
            <a:solidFill>
              <a:srgbClr val="F5D309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200" i="0" u="none" strike="noStrike" cap="none" spc="0" normalizeH="0" baseline="0" dirty="0">
                  <a:ln>
                    <a:noFill/>
                  </a:ln>
                  <a:solidFill>
                    <a:srgbClr val="0070C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Plan de calidad (pre/comisionamiento/p.marcha/estabilización</a:t>
              </a:r>
              <a:endParaRPr kumimoji="0" lang="es-CO" sz="1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3E9AA32-7019-4732-9B8E-29D751CAC7A9}"/>
                </a:ext>
              </a:extLst>
            </p:cNvPr>
            <p:cNvSpPr/>
            <p:nvPr/>
          </p:nvSpPr>
          <p:spPr>
            <a:xfrm>
              <a:off x="5804181" y="627747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FAO / APO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4FE3B53-469F-4071-BE17-244314D2DE27}"/>
                </a:ext>
              </a:extLst>
            </p:cNvPr>
            <p:cNvSpPr/>
            <p:nvPr/>
          </p:nvSpPr>
          <p:spPr>
            <a:xfrm>
              <a:off x="5804181" y="6707247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Análisis de Estados de Proyectos  (EVM, ES y EW)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F6F6E52-EDFB-4FFA-AE5E-4A71711F621B}"/>
                </a:ext>
              </a:extLst>
            </p:cNvPr>
            <p:cNvSpPr/>
            <p:nvPr/>
          </p:nvSpPr>
          <p:spPr>
            <a:xfrm>
              <a:off x="5804181" y="7137015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FEED (</a:t>
              </a:r>
              <a:r>
                <a:rPr kumimoji="0" lang="en-US" sz="1400" b="0" i="1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Front End Engineering Design</a:t>
              </a:r>
              <a:r>
                <a:rPr kumimoji="0" lang="en-US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)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45A81CF-D4D6-4E4F-9A22-D6CE0AADE01D}"/>
                </a:ext>
              </a:extLst>
            </p:cNvPr>
            <p:cNvSpPr/>
            <p:nvPr/>
          </p:nvSpPr>
          <p:spPr>
            <a:xfrm>
              <a:off x="5804181" y="7566783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Capacitaciones e Inducciones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086BF2B-EDB9-4ED3-9937-B9933DD3EDC4}"/>
                </a:ext>
              </a:extLst>
            </p:cNvPr>
            <p:cNvSpPr/>
            <p:nvPr/>
          </p:nvSpPr>
          <p:spPr>
            <a:xfrm>
              <a:off x="5804181" y="7996551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Técnicas de motivación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317318D-6FCA-49C7-80FC-ED94302C45FE}"/>
                </a:ext>
              </a:extLst>
            </p:cNvPr>
            <p:cNvSpPr/>
            <p:nvPr/>
          </p:nvSpPr>
          <p:spPr>
            <a:xfrm>
              <a:off x="5804181" y="842631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Seguimiento de los riesgos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E51BD556-3617-4333-89D5-1180ECA909D9}"/>
                </a:ext>
              </a:extLst>
            </p:cNvPr>
            <p:cNvSpPr/>
            <p:nvPr/>
          </p:nvSpPr>
          <p:spPr>
            <a:xfrm>
              <a:off x="10026868" y="5883005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7" name="Flowchart: Connector 76">
              <a:extLst>
                <a:ext uri="{FF2B5EF4-FFF2-40B4-BE49-F238E27FC236}">
                  <a16:creationId xmlns:a16="http://schemas.microsoft.com/office/drawing/2014/main" id="{030DC265-CBE6-4F45-9A1D-4127948EB537}"/>
                </a:ext>
              </a:extLst>
            </p:cNvPr>
            <p:cNvSpPr/>
            <p:nvPr/>
          </p:nvSpPr>
          <p:spPr>
            <a:xfrm>
              <a:off x="10026868" y="6766315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8" name="Flowchart: Connector 77">
              <a:extLst>
                <a:ext uri="{FF2B5EF4-FFF2-40B4-BE49-F238E27FC236}">
                  <a16:creationId xmlns:a16="http://schemas.microsoft.com/office/drawing/2014/main" id="{291FC800-F05B-45A7-8C1F-7DC7F157752F}"/>
                </a:ext>
              </a:extLst>
            </p:cNvPr>
            <p:cNvSpPr/>
            <p:nvPr/>
          </p:nvSpPr>
          <p:spPr>
            <a:xfrm>
              <a:off x="10026868" y="7163306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9" name="Flowchart: Connector 78">
              <a:extLst>
                <a:ext uri="{FF2B5EF4-FFF2-40B4-BE49-F238E27FC236}">
                  <a16:creationId xmlns:a16="http://schemas.microsoft.com/office/drawing/2014/main" id="{B2C8F224-B14C-44FA-8D73-5BC1D72FBAFF}"/>
                </a:ext>
              </a:extLst>
            </p:cNvPr>
            <p:cNvSpPr/>
            <p:nvPr/>
          </p:nvSpPr>
          <p:spPr>
            <a:xfrm>
              <a:off x="10026868" y="7602494"/>
              <a:ext cx="247650" cy="202897"/>
            </a:xfrm>
            <a:prstGeom prst="flowChartConnector">
              <a:avLst/>
            </a:prstGeom>
            <a:solidFill>
              <a:srgbClr val="3399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0" name="Flowchart: Connector 79">
              <a:extLst>
                <a:ext uri="{FF2B5EF4-FFF2-40B4-BE49-F238E27FC236}">
                  <a16:creationId xmlns:a16="http://schemas.microsoft.com/office/drawing/2014/main" id="{98AB0B22-8DDD-4110-8408-FD3889CD0B8B}"/>
                </a:ext>
              </a:extLst>
            </p:cNvPr>
            <p:cNvSpPr/>
            <p:nvPr/>
          </p:nvSpPr>
          <p:spPr>
            <a:xfrm>
              <a:off x="10026868" y="8035884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1" name="Flowchart: Connector 80">
              <a:extLst>
                <a:ext uri="{FF2B5EF4-FFF2-40B4-BE49-F238E27FC236}">
                  <a16:creationId xmlns:a16="http://schemas.microsoft.com/office/drawing/2014/main" id="{10973487-6F0B-4D26-87DE-8E58263D9358}"/>
                </a:ext>
              </a:extLst>
            </p:cNvPr>
            <p:cNvSpPr/>
            <p:nvPr/>
          </p:nvSpPr>
          <p:spPr>
            <a:xfrm>
              <a:off x="10026868" y="8463268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2" name="Flowchart: Connector 81">
              <a:extLst>
                <a:ext uri="{FF2B5EF4-FFF2-40B4-BE49-F238E27FC236}">
                  <a16:creationId xmlns:a16="http://schemas.microsoft.com/office/drawing/2014/main" id="{9CD5FBED-8AD4-4595-99E5-A88352921245}"/>
                </a:ext>
              </a:extLst>
            </p:cNvPr>
            <p:cNvSpPr/>
            <p:nvPr/>
          </p:nvSpPr>
          <p:spPr>
            <a:xfrm>
              <a:off x="10026868" y="630874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394606" y="5634030"/>
              <a:ext cx="5086350" cy="3256622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1F1A3A6-721F-4AC1-8AF0-5EE9FDD2F46D}"/>
              </a:ext>
            </a:extLst>
          </p:cNvPr>
          <p:cNvGrpSpPr/>
          <p:nvPr/>
        </p:nvGrpSpPr>
        <p:grpSpPr>
          <a:xfrm>
            <a:off x="15308842" y="222087"/>
            <a:ext cx="1943823" cy="9200422"/>
            <a:chOff x="15308842" y="222087"/>
            <a:chExt cx="1943823" cy="9200422"/>
          </a:xfrm>
        </p:grpSpPr>
        <p:sp>
          <p:nvSpPr>
            <p:cNvPr id="216" name="Flowchart: Predefined Process 215"/>
            <p:cNvSpPr/>
            <p:nvPr/>
          </p:nvSpPr>
          <p:spPr>
            <a:xfrm>
              <a:off x="15324625" y="7121747"/>
              <a:ext cx="1901952" cy="109728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endParaRPr lang="es-CO" sz="120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9" name="Flowchart: Predefined Process 208"/>
            <p:cNvSpPr/>
            <p:nvPr/>
          </p:nvSpPr>
          <p:spPr>
            <a:xfrm>
              <a:off x="15308842" y="2907342"/>
              <a:ext cx="1910714" cy="100584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endParaRPr lang="es-CO" sz="120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8" name="Flowchart: Predefined Process 207"/>
            <p:cNvSpPr/>
            <p:nvPr/>
          </p:nvSpPr>
          <p:spPr>
            <a:xfrm>
              <a:off x="15324625" y="1343872"/>
              <a:ext cx="1901952" cy="114300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endParaRPr lang="es-CO" sz="120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6" name="Flowchart: Predefined Process 205"/>
            <p:cNvSpPr/>
            <p:nvPr/>
          </p:nvSpPr>
          <p:spPr>
            <a:xfrm>
              <a:off x="15324625" y="4414183"/>
              <a:ext cx="1901952" cy="73152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Gestionar la calidad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 de Calidad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Interventoría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Cliente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322750" y="5335318"/>
              <a:ext cx="1903827" cy="1405907"/>
              <a:chOff x="14958705" y="174131"/>
              <a:chExt cx="1903827" cy="1106534"/>
            </a:xfrm>
          </p:grpSpPr>
          <p:sp>
            <p:nvSpPr>
              <p:cNvPr id="133" name="Flowchart: Document 132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4" name="Flowchart: Document 133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5" name="Flowchart: Document 134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578381" y="1437044"/>
              <a:ext cx="1476865" cy="94897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Dirigir y gestionar el trabajo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Comité técnico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Charlas de seguridad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Daily</a:t>
              </a: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Planning</a:t>
              </a:r>
              <a:endParaRPr lang="es-CO" sz="110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550243" y="2844313"/>
              <a:ext cx="1656065" cy="1118255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Conducir compras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Configuración de recursos y Proveedores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Relación de fechas de estado/Reales de compras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542348" y="5512035"/>
              <a:ext cx="1710317" cy="1118255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Plan de capacitaciones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Necesidades de obra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Capacitación de Talento Humano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SGI constructor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SGI cliente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549709" y="7179874"/>
              <a:ext cx="1579814" cy="94897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Gestionar Comunicaciones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Matriz de comunicaciones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Transmittal</a:t>
              </a: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r>
                <a:rPr lang="es-CO" sz="110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overview</a:t>
              </a:r>
              <a:endParaRPr lang="es-CO" sz="110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4" name="Flowchart: Predefined Process 203"/>
            <p:cNvSpPr/>
            <p:nvPr/>
          </p:nvSpPr>
          <p:spPr>
            <a:xfrm>
              <a:off x="15324625" y="222087"/>
              <a:ext cx="1901952" cy="964367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2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Pruebas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Base de prueba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Supervisión</a:t>
              </a:r>
              <a:r>
                <a:rPr lang="es-CO" sz="11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y aseguramiento contractual</a:t>
              </a:r>
              <a:endParaRPr lang="en-US" sz="1200" b="1" spc="0" dirty="0">
                <a:solidFill>
                  <a:srgbClr val="0070C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8" name="Flowchart: Predefined Process 217"/>
            <p:cNvSpPr/>
            <p:nvPr/>
          </p:nvSpPr>
          <p:spPr>
            <a:xfrm>
              <a:off x="15324625" y="8599549"/>
              <a:ext cx="1901952" cy="822960"/>
            </a:xfrm>
            <a:prstGeom prst="flowChartPredefinedProcess">
              <a:avLst/>
            </a:prstGeom>
            <a:solidFill>
              <a:schemeClr val="bg1">
                <a:lumMod val="85000"/>
              </a:schemeClr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endParaRPr lang="es-CO" sz="120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15598436" y="8594013"/>
              <a:ext cx="1464129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Gestionar el involucramiento de los interesados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Trazabilidad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12709F5-29A7-47C6-BE01-4DE654EC46FF}"/>
              </a:ext>
            </a:extLst>
          </p:cNvPr>
          <p:cNvGrpSpPr/>
          <p:nvPr/>
        </p:nvGrpSpPr>
        <p:grpSpPr>
          <a:xfrm>
            <a:off x="7934733" y="4109965"/>
            <a:ext cx="3048" cy="1533668"/>
            <a:chOff x="7934733" y="4109965"/>
            <a:chExt cx="3048" cy="1533668"/>
          </a:xfrm>
        </p:grpSpPr>
        <p:cxnSp>
          <p:nvCxnSpPr>
            <p:cNvPr id="225" name="Straight Arrow Connector 224"/>
            <p:cNvCxnSpPr>
              <a:stCxn id="5" idx="2"/>
              <a:endCxn id="6" idx="0"/>
            </p:cNvCxnSpPr>
            <p:nvPr/>
          </p:nvCxnSpPr>
          <p:spPr>
            <a:xfrm flipH="1">
              <a:off x="7934733" y="4109965"/>
              <a:ext cx="3048" cy="530687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6" name="Straight Arrow Connector 225"/>
            <p:cNvCxnSpPr>
              <a:stCxn id="215" idx="0"/>
              <a:endCxn id="6" idx="2"/>
            </p:cNvCxnSpPr>
            <p:nvPr/>
          </p:nvCxnSpPr>
          <p:spPr>
            <a:xfrm flipH="1" flipV="1">
              <a:off x="7934733" y="5020243"/>
              <a:ext cx="1524" cy="62339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0203B8-62B6-4541-86B0-F2FA9393261D}"/>
              </a:ext>
            </a:extLst>
          </p:cNvPr>
          <p:cNvGrpSpPr/>
          <p:nvPr/>
        </p:nvGrpSpPr>
        <p:grpSpPr>
          <a:xfrm>
            <a:off x="2661747" y="993965"/>
            <a:ext cx="3018882" cy="8052002"/>
            <a:chOff x="2661747" y="993965"/>
            <a:chExt cx="3018882" cy="8052002"/>
          </a:xfrm>
        </p:grpSpPr>
        <p:cxnSp>
          <p:nvCxnSpPr>
            <p:cNvPr id="273" name="Elbow Connector 272"/>
            <p:cNvCxnSpPr>
              <a:cxnSpLocks/>
              <a:stCxn id="55" idx="3"/>
              <a:endCxn id="202" idx="3"/>
            </p:cNvCxnSpPr>
            <p:nvPr/>
          </p:nvCxnSpPr>
          <p:spPr>
            <a:xfrm flipH="1">
              <a:off x="2684594" y="993965"/>
              <a:ext cx="18246" cy="8052002"/>
            </a:xfrm>
            <a:prstGeom prst="bentConnector3">
              <a:avLst>
                <a:gd name="adj1" fmla="val -4965571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0" name="Elbow Connector 289"/>
            <p:cNvCxnSpPr>
              <a:cxnSpLocks/>
              <a:stCxn id="59" idx="3"/>
              <a:endCxn id="63" idx="3"/>
            </p:cNvCxnSpPr>
            <p:nvPr/>
          </p:nvCxnSpPr>
          <p:spPr>
            <a:xfrm flipH="1">
              <a:off x="2701930" y="2509225"/>
              <a:ext cx="910" cy="1703335"/>
            </a:xfrm>
            <a:prstGeom prst="bentConnector3">
              <a:avLst>
                <a:gd name="adj1" fmla="val -99562418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7" name="Elbow Connector 306"/>
            <p:cNvCxnSpPr>
              <a:cxnSpLocks/>
              <a:stCxn id="2" idx="3"/>
              <a:endCxn id="67" idx="3"/>
            </p:cNvCxnSpPr>
            <p:nvPr/>
          </p:nvCxnSpPr>
          <p:spPr>
            <a:xfrm flipH="1" flipV="1">
              <a:off x="2661747" y="5633077"/>
              <a:ext cx="284526" cy="971788"/>
            </a:xfrm>
            <a:prstGeom prst="bentConnector3">
              <a:avLst>
                <a:gd name="adj1" fmla="val -232346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9" name="Straight Arrow Connector 318"/>
            <p:cNvCxnSpPr>
              <a:cxnSpLocks/>
              <a:endCxn id="6" idx="1"/>
            </p:cNvCxnSpPr>
            <p:nvPr/>
          </p:nvCxnSpPr>
          <p:spPr>
            <a:xfrm>
              <a:off x="3622221" y="4827302"/>
              <a:ext cx="2058408" cy="3146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1" name="Elbow Connector 230"/>
            <p:cNvCxnSpPr>
              <a:cxnSpLocks/>
              <a:stCxn id="199" idx="3"/>
              <a:endCxn id="15" idx="3"/>
            </p:cNvCxnSpPr>
            <p:nvPr/>
          </p:nvCxnSpPr>
          <p:spPr>
            <a:xfrm flipH="1" flipV="1">
              <a:off x="2955396" y="7276825"/>
              <a:ext cx="4736" cy="761769"/>
            </a:xfrm>
            <a:prstGeom prst="bentConnector3">
              <a:avLst>
                <a:gd name="adj1" fmla="val -13697846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B3D465D-E875-4A69-A524-B831269C894F}"/>
              </a:ext>
            </a:extLst>
          </p:cNvPr>
          <p:cNvGrpSpPr/>
          <p:nvPr/>
        </p:nvGrpSpPr>
        <p:grpSpPr>
          <a:xfrm>
            <a:off x="10188837" y="704271"/>
            <a:ext cx="5156785" cy="8417953"/>
            <a:chOff x="10188837" y="704271"/>
            <a:chExt cx="5156785" cy="8417953"/>
          </a:xfrm>
        </p:grpSpPr>
        <p:cxnSp>
          <p:nvCxnSpPr>
            <p:cNvPr id="329" name="Straight Connector 328"/>
            <p:cNvCxnSpPr>
              <a:cxnSpLocks/>
              <a:stCxn id="6" idx="3"/>
            </p:cNvCxnSpPr>
            <p:nvPr/>
          </p:nvCxnSpPr>
          <p:spPr>
            <a:xfrm>
              <a:off x="10188837" y="4830448"/>
              <a:ext cx="2186945" cy="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7" name="Elbow Connector 356"/>
            <p:cNvCxnSpPr>
              <a:cxnSpLocks/>
              <a:stCxn id="204" idx="1"/>
              <a:endCxn id="216" idx="1"/>
            </p:cNvCxnSpPr>
            <p:nvPr/>
          </p:nvCxnSpPr>
          <p:spPr>
            <a:xfrm rot="10800000" flipV="1">
              <a:off x="15324625" y="704271"/>
              <a:ext cx="12700" cy="6966116"/>
            </a:xfrm>
            <a:prstGeom prst="bentConnector3">
              <a:avLst>
                <a:gd name="adj1" fmla="val 23375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65" name="Elbow Connector 364"/>
            <p:cNvCxnSpPr>
              <a:cxnSpLocks/>
              <a:stCxn id="206" idx="1"/>
              <a:endCxn id="133" idx="1"/>
            </p:cNvCxnSpPr>
            <p:nvPr/>
          </p:nvCxnSpPr>
          <p:spPr>
            <a:xfrm rot="10800000" flipV="1">
              <a:off x="15322751" y="4779943"/>
              <a:ext cx="1875" cy="1167850"/>
            </a:xfrm>
            <a:prstGeom prst="bentConnector3">
              <a:avLst>
                <a:gd name="adj1" fmla="val 15738736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75" name="Straight Arrow Connector 374"/>
            <p:cNvCxnSpPr>
              <a:cxnSpLocks/>
            </p:cNvCxnSpPr>
            <p:nvPr/>
          </p:nvCxnSpPr>
          <p:spPr>
            <a:xfrm>
              <a:off x="12363082" y="9122224"/>
              <a:ext cx="2982540" cy="0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76" name="Straight Connector 375"/>
            <p:cNvCxnSpPr>
              <a:cxnSpLocks/>
            </p:cNvCxnSpPr>
            <p:nvPr/>
          </p:nvCxnSpPr>
          <p:spPr>
            <a:xfrm flipH="1">
              <a:off x="12375782" y="7593911"/>
              <a:ext cx="1" cy="152831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4" name="Elbow Connector 193"/>
            <p:cNvCxnSpPr>
              <a:cxnSpLocks/>
              <a:stCxn id="208" idx="1"/>
              <a:endCxn id="209" idx="1"/>
            </p:cNvCxnSpPr>
            <p:nvPr/>
          </p:nvCxnSpPr>
          <p:spPr>
            <a:xfrm rot="10800000" flipV="1">
              <a:off x="15308843" y="1915372"/>
              <a:ext cx="15783" cy="1494890"/>
            </a:xfrm>
            <a:prstGeom prst="bentConnector3">
              <a:avLst>
                <a:gd name="adj1" fmla="val 18619325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601653C-095A-4565-B4E9-0FA6F0F0519C}"/>
              </a:ext>
            </a:extLst>
          </p:cNvPr>
          <p:cNvGrpSpPr/>
          <p:nvPr/>
        </p:nvGrpSpPr>
        <p:grpSpPr>
          <a:xfrm>
            <a:off x="5394606" y="259662"/>
            <a:ext cx="5086350" cy="3850303"/>
            <a:chOff x="5394606" y="259662"/>
            <a:chExt cx="5086350" cy="3850303"/>
          </a:xfrm>
        </p:grpSpPr>
        <p:sp>
          <p:nvSpPr>
            <p:cNvPr id="5" name="Rectangle 4"/>
            <p:cNvSpPr/>
            <p:nvPr/>
          </p:nvSpPr>
          <p:spPr>
            <a:xfrm>
              <a:off x="5394606" y="259662"/>
              <a:ext cx="5086350" cy="3850303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804181" y="414478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Project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804181" y="881956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 </a:t>
              </a: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Word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04181" y="1349434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Sharepoint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804181" y="1816912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Excel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04181" y="2284390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Online Analytical Processing OLAP Cube 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04181" y="2751868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Power Business Intelligence BI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04181" y="3686827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Project Portfolio Management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804181" y="3219346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PowerApps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7" name="Flowchart: Decision 86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935802" y="2838053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0" name="Flowchart: Decision 189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935802" y="2403675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2" name="Flowchart: Decision 191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935802" y="1914670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3" name="Flowchart: Decision 192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935802" y="1449931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6" name="Flowchart: Decision 195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935802" y="501497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36" name="Flowchart: Decision 135">
              <a:extLst>
                <a:ext uri="{FF2B5EF4-FFF2-40B4-BE49-F238E27FC236}">
                  <a16:creationId xmlns:a16="http://schemas.microsoft.com/office/drawing/2014/main" id="{8EE4341C-E9FC-4CA9-9CBE-14CE0CD7DB30}"/>
                </a:ext>
              </a:extLst>
            </p:cNvPr>
            <p:cNvSpPr/>
            <p:nvPr/>
          </p:nvSpPr>
          <p:spPr>
            <a:xfrm>
              <a:off x="9935802" y="330629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37" name="Flowchart: Decision 136">
              <a:extLst>
                <a:ext uri="{FF2B5EF4-FFF2-40B4-BE49-F238E27FC236}">
                  <a16:creationId xmlns:a16="http://schemas.microsoft.com/office/drawing/2014/main" id="{6E89B84B-0426-4520-A9C2-F51EB9FAA484}"/>
                </a:ext>
              </a:extLst>
            </p:cNvPr>
            <p:cNvSpPr/>
            <p:nvPr/>
          </p:nvSpPr>
          <p:spPr>
            <a:xfrm>
              <a:off x="9935802" y="3783623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9" name="Flowchart: Decision 148">
              <a:extLst>
                <a:ext uri="{FF2B5EF4-FFF2-40B4-BE49-F238E27FC236}">
                  <a16:creationId xmlns:a16="http://schemas.microsoft.com/office/drawing/2014/main" id="{A041DDB5-4FF2-469F-963D-C514E0781132}"/>
                </a:ext>
              </a:extLst>
            </p:cNvPr>
            <p:cNvSpPr/>
            <p:nvPr/>
          </p:nvSpPr>
          <p:spPr>
            <a:xfrm>
              <a:off x="9935802" y="97058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sp>
        <p:nvSpPr>
          <p:cNvPr id="152" name="Título 1">
            <a:extLst>
              <a:ext uri="{FF2B5EF4-FFF2-40B4-BE49-F238E27FC236}">
                <a16:creationId xmlns:a16="http://schemas.microsoft.com/office/drawing/2014/main" id="{93A45CC6-0E6D-4CF8-BDC8-9DE412FE3651}"/>
              </a:ext>
            </a:extLst>
          </p:cNvPr>
          <p:cNvSpPr txBox="1">
            <a:spLocks/>
          </p:cNvSpPr>
          <p:nvPr/>
        </p:nvSpPr>
        <p:spPr>
          <a:xfrm>
            <a:off x="1535" y="1581003"/>
            <a:ext cx="504677" cy="6335618"/>
          </a:xfrm>
          <a:prstGeom prst="rect">
            <a:avLst/>
          </a:prstGeom>
        </p:spPr>
        <p:txBody>
          <a:bodyPr vert="vert270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000" dirty="0">
                <a:latin typeface="Tw Cen MT Condensed" panose="020B0606020104020203" pitchFamily="34" charset="0"/>
              </a:rPr>
              <a:t>8.5. MODELO FASE DE ejecución</a:t>
            </a:r>
          </a:p>
        </p:txBody>
      </p:sp>
      <p:cxnSp>
        <p:nvCxnSpPr>
          <p:cNvPr id="156" name="Conector recto 32">
            <a:extLst>
              <a:ext uri="{FF2B5EF4-FFF2-40B4-BE49-F238E27FC236}">
                <a16:creationId xmlns:a16="http://schemas.microsoft.com/office/drawing/2014/main" id="{54E62345-266A-46BB-BF10-C815B1C78810}"/>
              </a:ext>
            </a:extLst>
          </p:cNvPr>
          <p:cNvCxnSpPr>
            <a:cxnSpLocks/>
          </p:cNvCxnSpPr>
          <p:nvPr/>
        </p:nvCxnSpPr>
        <p:spPr>
          <a:xfrm>
            <a:off x="556652" y="12357"/>
            <a:ext cx="0" cy="964644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B52EE6B-7327-414B-9813-2974FB514224}"/>
              </a:ext>
            </a:extLst>
          </p:cNvPr>
          <p:cNvGrpSpPr/>
          <p:nvPr/>
        </p:nvGrpSpPr>
        <p:grpSpPr>
          <a:xfrm>
            <a:off x="1931741" y="542925"/>
            <a:ext cx="3888034" cy="3257550"/>
            <a:chOff x="1931741" y="542925"/>
            <a:chExt cx="3888034" cy="3257550"/>
          </a:xfrm>
        </p:grpSpPr>
        <p:sp>
          <p:nvSpPr>
            <p:cNvPr id="304" name="Flowchart: Decision 303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1931741" y="1477386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00B0F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93BB6DC-8C6E-43F4-90BA-7EEE2D0C0FBB}"/>
                </a:ext>
              </a:extLst>
            </p:cNvPr>
            <p:cNvSpPr/>
            <p:nvPr/>
          </p:nvSpPr>
          <p:spPr>
            <a:xfrm>
              <a:off x="4667250" y="1514475"/>
              <a:ext cx="1123950" cy="9525"/>
            </a:xfrm>
            <a:custGeom>
              <a:avLst/>
              <a:gdLst>
                <a:gd name="connsiteX0" fmla="*/ 0 w 1123950"/>
                <a:gd name="connsiteY0" fmla="*/ 9525 h 9525"/>
                <a:gd name="connsiteX1" fmla="*/ 1123950 w 11239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3950" h="9525">
                  <a:moveTo>
                    <a:pt x="0" y="9525"/>
                  </a:moveTo>
                  <a:lnTo>
                    <a:pt x="1123950" y="0"/>
                  </a:lnTo>
                </a:path>
              </a:pathLst>
            </a:custGeom>
            <a:noFill/>
            <a:ln w="12700" cap="flat">
              <a:solidFill>
                <a:srgbClr val="00B0F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05D6B58-C814-4DC4-B12A-5A8CA214E0F5}"/>
                </a:ext>
              </a:extLst>
            </p:cNvPr>
            <p:cNvSpPr/>
            <p:nvPr/>
          </p:nvSpPr>
          <p:spPr>
            <a:xfrm>
              <a:off x="4667250" y="1514475"/>
              <a:ext cx="1152525" cy="2286000"/>
            </a:xfrm>
            <a:custGeom>
              <a:avLst/>
              <a:gdLst>
                <a:gd name="connsiteX0" fmla="*/ 0 w 1152525"/>
                <a:gd name="connsiteY0" fmla="*/ 0 h 2286000"/>
                <a:gd name="connsiteX1" fmla="*/ 9525 w 1152525"/>
                <a:gd name="connsiteY1" fmla="*/ 2286000 h 2286000"/>
                <a:gd name="connsiteX2" fmla="*/ 1152525 w 1152525"/>
                <a:gd name="connsiteY2" fmla="*/ 22860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2525" h="2286000">
                  <a:moveTo>
                    <a:pt x="0" y="0"/>
                  </a:moveTo>
                  <a:lnTo>
                    <a:pt x="9525" y="2286000"/>
                  </a:lnTo>
                  <a:lnTo>
                    <a:pt x="1152525" y="2286000"/>
                  </a:lnTo>
                </a:path>
              </a:pathLst>
            </a:custGeom>
            <a:noFill/>
            <a:ln w="12700" cap="flat">
              <a:solidFill>
                <a:srgbClr val="00B0F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96F7AC6-B82E-40BE-AC39-56F0FAF3B6BA}"/>
                </a:ext>
              </a:extLst>
            </p:cNvPr>
            <p:cNvSpPr/>
            <p:nvPr/>
          </p:nvSpPr>
          <p:spPr>
            <a:xfrm>
              <a:off x="4667249" y="2376497"/>
              <a:ext cx="1133475" cy="9525"/>
            </a:xfrm>
            <a:custGeom>
              <a:avLst/>
              <a:gdLst>
                <a:gd name="connsiteX0" fmla="*/ 0 w 1133475"/>
                <a:gd name="connsiteY0" fmla="*/ 9525 h 9525"/>
                <a:gd name="connsiteX1" fmla="*/ 1133475 w 113347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3475" h="9525">
                  <a:moveTo>
                    <a:pt x="0" y="9525"/>
                  </a:moveTo>
                  <a:lnTo>
                    <a:pt x="1133475" y="0"/>
                  </a:lnTo>
                </a:path>
              </a:pathLst>
            </a:custGeom>
            <a:noFill/>
            <a:ln w="12700" cap="flat">
              <a:solidFill>
                <a:srgbClr val="00B0F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542B684-448B-4342-A312-B4902C16527A}"/>
                </a:ext>
              </a:extLst>
            </p:cNvPr>
            <p:cNvSpPr/>
            <p:nvPr/>
          </p:nvSpPr>
          <p:spPr>
            <a:xfrm>
              <a:off x="2009775" y="542925"/>
              <a:ext cx="3781425" cy="990600"/>
            </a:xfrm>
            <a:custGeom>
              <a:avLst/>
              <a:gdLst>
                <a:gd name="connsiteX0" fmla="*/ 0 w 3781425"/>
                <a:gd name="connsiteY0" fmla="*/ 981075 h 990600"/>
                <a:gd name="connsiteX1" fmla="*/ 2657475 w 3781425"/>
                <a:gd name="connsiteY1" fmla="*/ 990600 h 990600"/>
                <a:gd name="connsiteX2" fmla="*/ 2647950 w 3781425"/>
                <a:gd name="connsiteY2" fmla="*/ 9525 h 990600"/>
                <a:gd name="connsiteX3" fmla="*/ 3781425 w 3781425"/>
                <a:gd name="connsiteY3" fmla="*/ 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1425" h="990600">
                  <a:moveTo>
                    <a:pt x="0" y="981075"/>
                  </a:moveTo>
                  <a:lnTo>
                    <a:pt x="2657475" y="990600"/>
                  </a:lnTo>
                  <a:lnTo>
                    <a:pt x="2647950" y="9525"/>
                  </a:lnTo>
                  <a:lnTo>
                    <a:pt x="3781425" y="0"/>
                  </a:lnTo>
                </a:path>
              </a:pathLst>
            </a:custGeom>
            <a:noFill/>
            <a:ln w="12700" cap="flat">
              <a:solidFill>
                <a:srgbClr val="00B0F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6F89A1D-6369-492C-B801-101484097936}"/>
              </a:ext>
            </a:extLst>
          </p:cNvPr>
          <p:cNvGrpSpPr/>
          <p:nvPr/>
        </p:nvGrpSpPr>
        <p:grpSpPr>
          <a:xfrm>
            <a:off x="2119805" y="1962150"/>
            <a:ext cx="3690445" cy="1101940"/>
            <a:chOff x="2119805" y="1962150"/>
            <a:chExt cx="3690445" cy="1101940"/>
          </a:xfrm>
        </p:grpSpPr>
        <p:sp>
          <p:nvSpPr>
            <p:cNvPr id="263" name="Flowchart: Decision 262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119805" y="2972650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accent3">
                  <a:lumMod val="7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DE5987A-5EBF-4807-B736-546E57ACE577}"/>
                </a:ext>
              </a:extLst>
            </p:cNvPr>
            <p:cNvSpPr/>
            <p:nvPr/>
          </p:nvSpPr>
          <p:spPr>
            <a:xfrm>
              <a:off x="2219325" y="1962150"/>
              <a:ext cx="3581400" cy="1057275"/>
            </a:xfrm>
            <a:custGeom>
              <a:avLst/>
              <a:gdLst>
                <a:gd name="connsiteX0" fmla="*/ 0 w 3581400"/>
                <a:gd name="connsiteY0" fmla="*/ 1057275 h 1057275"/>
                <a:gd name="connsiteX1" fmla="*/ 2143125 w 3581400"/>
                <a:gd name="connsiteY1" fmla="*/ 1057275 h 1057275"/>
                <a:gd name="connsiteX2" fmla="*/ 2124075 w 3581400"/>
                <a:gd name="connsiteY2" fmla="*/ 0 h 1057275"/>
                <a:gd name="connsiteX3" fmla="*/ 3581400 w 3581400"/>
                <a:gd name="connsiteY3" fmla="*/ 9525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00" h="1057275">
                  <a:moveTo>
                    <a:pt x="0" y="1057275"/>
                  </a:moveTo>
                  <a:lnTo>
                    <a:pt x="2143125" y="1057275"/>
                  </a:lnTo>
                  <a:lnTo>
                    <a:pt x="2124075" y="0"/>
                  </a:lnTo>
                  <a:lnTo>
                    <a:pt x="3581400" y="9525"/>
                  </a:lnTo>
                </a:path>
              </a:pathLst>
            </a:custGeom>
            <a:noFill/>
            <a:ln w="12700" cap="flat">
              <a:solidFill>
                <a:schemeClr val="accent3">
                  <a:lumMod val="75000"/>
                </a:schemeClr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2706CDC-D76A-4805-9CE1-F2E663370D1F}"/>
                </a:ext>
              </a:extLst>
            </p:cNvPr>
            <p:cNvSpPr/>
            <p:nvPr/>
          </p:nvSpPr>
          <p:spPr>
            <a:xfrm>
              <a:off x="4352925" y="3019425"/>
              <a:ext cx="1457325" cy="9525"/>
            </a:xfrm>
            <a:custGeom>
              <a:avLst/>
              <a:gdLst>
                <a:gd name="connsiteX0" fmla="*/ 0 w 1457325"/>
                <a:gd name="connsiteY0" fmla="*/ 0 h 9525"/>
                <a:gd name="connsiteX1" fmla="*/ 1457325 w 1457325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7325" h="9525">
                  <a:moveTo>
                    <a:pt x="0" y="0"/>
                  </a:moveTo>
                  <a:lnTo>
                    <a:pt x="1457325" y="9525"/>
                  </a:lnTo>
                </a:path>
              </a:pathLst>
            </a:custGeom>
            <a:noFill/>
            <a:ln w="12700" cap="flat">
              <a:solidFill>
                <a:schemeClr val="accent3">
                  <a:lumMod val="75000"/>
                </a:schemeClr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D31072E-7FB5-4ECD-B9E2-32FFEC69C8CC}"/>
              </a:ext>
            </a:extLst>
          </p:cNvPr>
          <p:cNvSpPr/>
          <p:nvPr/>
        </p:nvSpPr>
        <p:spPr>
          <a:xfrm>
            <a:off x="3990975" y="5972175"/>
            <a:ext cx="1809750" cy="1323975"/>
          </a:xfrm>
          <a:custGeom>
            <a:avLst/>
            <a:gdLst>
              <a:gd name="connsiteX0" fmla="*/ 0 w 1809750"/>
              <a:gd name="connsiteY0" fmla="*/ 0 h 1323975"/>
              <a:gd name="connsiteX1" fmla="*/ 9525 w 1809750"/>
              <a:gd name="connsiteY1" fmla="*/ 1323975 h 1323975"/>
              <a:gd name="connsiteX2" fmla="*/ 1809750 w 1809750"/>
              <a:gd name="connsiteY2" fmla="*/ 1314450 h 132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750" h="1323975">
                <a:moveTo>
                  <a:pt x="0" y="0"/>
                </a:moveTo>
                <a:lnTo>
                  <a:pt x="9525" y="1323975"/>
                </a:lnTo>
                <a:lnTo>
                  <a:pt x="1809750" y="1314450"/>
                </a:lnTo>
              </a:path>
            </a:pathLst>
          </a:cu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C4014D0-1DC5-4899-93D3-0636CD7C702A}"/>
              </a:ext>
            </a:extLst>
          </p:cNvPr>
          <p:cNvGrpSpPr/>
          <p:nvPr/>
        </p:nvGrpSpPr>
        <p:grpSpPr>
          <a:xfrm>
            <a:off x="2200121" y="1038225"/>
            <a:ext cx="3610129" cy="6219825"/>
            <a:chOff x="2200121" y="1038225"/>
            <a:chExt cx="3610129" cy="6219825"/>
          </a:xfrm>
        </p:grpSpPr>
        <p:sp>
          <p:nvSpPr>
            <p:cNvPr id="198" name="Flowchart: Decision 197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200121" y="4695557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C0066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45E4F7B-4679-4509-AB63-0676D333E0B2}"/>
                </a:ext>
              </a:extLst>
            </p:cNvPr>
            <p:cNvSpPr/>
            <p:nvPr/>
          </p:nvSpPr>
          <p:spPr>
            <a:xfrm>
              <a:off x="2295525" y="1038225"/>
              <a:ext cx="3514725" cy="3705225"/>
            </a:xfrm>
            <a:custGeom>
              <a:avLst/>
              <a:gdLst>
                <a:gd name="connsiteX0" fmla="*/ 0 w 3514725"/>
                <a:gd name="connsiteY0" fmla="*/ 3705225 h 3705225"/>
                <a:gd name="connsiteX1" fmla="*/ 1695450 w 3514725"/>
                <a:gd name="connsiteY1" fmla="*/ 3695700 h 3705225"/>
                <a:gd name="connsiteX2" fmla="*/ 1695450 w 3514725"/>
                <a:gd name="connsiteY2" fmla="*/ 9525 h 3705225"/>
                <a:gd name="connsiteX3" fmla="*/ 3514725 w 3514725"/>
                <a:gd name="connsiteY3" fmla="*/ 0 h 370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4725" h="3705225">
                  <a:moveTo>
                    <a:pt x="0" y="3705225"/>
                  </a:moveTo>
                  <a:lnTo>
                    <a:pt x="1695450" y="3695700"/>
                  </a:lnTo>
                  <a:lnTo>
                    <a:pt x="1695450" y="9525"/>
                  </a:lnTo>
                  <a:lnTo>
                    <a:pt x="3514725" y="0"/>
                  </a:lnTo>
                </a:path>
              </a:pathLst>
            </a:custGeom>
            <a:noFill/>
            <a:ln w="12700" cap="flat">
              <a:solidFill>
                <a:srgbClr val="CC0066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52A6AAC-AA05-4C06-803B-50AF4EE99E82}"/>
                </a:ext>
              </a:extLst>
            </p:cNvPr>
            <p:cNvSpPr/>
            <p:nvPr/>
          </p:nvSpPr>
          <p:spPr>
            <a:xfrm>
              <a:off x="3990975" y="4733925"/>
              <a:ext cx="1809750" cy="1228725"/>
            </a:xfrm>
            <a:custGeom>
              <a:avLst/>
              <a:gdLst>
                <a:gd name="connsiteX0" fmla="*/ 0 w 1809750"/>
                <a:gd name="connsiteY0" fmla="*/ 0 h 1228725"/>
                <a:gd name="connsiteX1" fmla="*/ 9525 w 1809750"/>
                <a:gd name="connsiteY1" fmla="*/ 1228725 h 1228725"/>
                <a:gd name="connsiteX2" fmla="*/ 1809750 w 1809750"/>
                <a:gd name="connsiteY2" fmla="*/ 1219200 h 12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1228725">
                  <a:moveTo>
                    <a:pt x="0" y="0"/>
                  </a:moveTo>
                  <a:lnTo>
                    <a:pt x="9525" y="1228725"/>
                  </a:lnTo>
                  <a:lnTo>
                    <a:pt x="1809750" y="1219200"/>
                  </a:lnTo>
                </a:path>
              </a:pathLst>
            </a:custGeom>
            <a:noFill/>
            <a:ln w="12700" cap="flat">
              <a:solidFill>
                <a:srgbClr val="CC0066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BAF4BC5-8CED-4125-BF52-80BD8D046682}"/>
                </a:ext>
              </a:extLst>
            </p:cNvPr>
            <p:cNvSpPr/>
            <p:nvPr/>
          </p:nvSpPr>
          <p:spPr>
            <a:xfrm>
              <a:off x="4000500" y="5962650"/>
              <a:ext cx="1809750" cy="1295400"/>
            </a:xfrm>
            <a:custGeom>
              <a:avLst/>
              <a:gdLst>
                <a:gd name="connsiteX0" fmla="*/ 0 w 1809750"/>
                <a:gd name="connsiteY0" fmla="*/ 0 h 1295400"/>
                <a:gd name="connsiteX1" fmla="*/ 0 w 1809750"/>
                <a:gd name="connsiteY1" fmla="*/ 1295400 h 1295400"/>
                <a:gd name="connsiteX2" fmla="*/ 1809750 w 1809750"/>
                <a:gd name="connsiteY2" fmla="*/ 1295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09750" h="1295400">
                  <a:moveTo>
                    <a:pt x="0" y="0"/>
                  </a:moveTo>
                  <a:lnTo>
                    <a:pt x="0" y="1295400"/>
                  </a:lnTo>
                  <a:lnTo>
                    <a:pt x="1809750" y="1295400"/>
                  </a:lnTo>
                </a:path>
              </a:pathLst>
            </a:custGeom>
            <a:noFill/>
            <a:ln w="12700" cap="flat">
              <a:solidFill>
                <a:srgbClr val="CC0066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E9688D0-EA87-4494-9962-35A630F40A4A}"/>
              </a:ext>
            </a:extLst>
          </p:cNvPr>
          <p:cNvGrpSpPr/>
          <p:nvPr/>
        </p:nvGrpSpPr>
        <p:grpSpPr>
          <a:xfrm>
            <a:off x="2197566" y="1809750"/>
            <a:ext cx="3612684" cy="4200587"/>
            <a:chOff x="2197566" y="1809750"/>
            <a:chExt cx="3612684" cy="4200587"/>
          </a:xfrm>
        </p:grpSpPr>
        <p:sp>
          <p:nvSpPr>
            <p:cNvPr id="200" name="Flowchart: Decision 199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197566" y="5918897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6600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566DCD5-4D1E-4C40-BCB6-B4ECAD2D4237}"/>
                </a:ext>
              </a:extLst>
            </p:cNvPr>
            <p:cNvSpPr/>
            <p:nvPr/>
          </p:nvSpPr>
          <p:spPr>
            <a:xfrm>
              <a:off x="2276475" y="1809750"/>
              <a:ext cx="3524250" cy="4162425"/>
            </a:xfrm>
            <a:custGeom>
              <a:avLst/>
              <a:gdLst>
                <a:gd name="connsiteX0" fmla="*/ 0 w 3524250"/>
                <a:gd name="connsiteY0" fmla="*/ 4162425 h 4162425"/>
                <a:gd name="connsiteX1" fmla="*/ 1562100 w 3524250"/>
                <a:gd name="connsiteY1" fmla="*/ 4162425 h 4162425"/>
                <a:gd name="connsiteX2" fmla="*/ 1543050 w 3524250"/>
                <a:gd name="connsiteY2" fmla="*/ 9525 h 4162425"/>
                <a:gd name="connsiteX3" fmla="*/ 2905125 w 3524250"/>
                <a:gd name="connsiteY3" fmla="*/ 0 h 4162425"/>
                <a:gd name="connsiteX4" fmla="*/ 3524250 w 3524250"/>
                <a:gd name="connsiteY4" fmla="*/ 104775 h 416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250" h="4162425">
                  <a:moveTo>
                    <a:pt x="0" y="4162425"/>
                  </a:moveTo>
                  <a:lnTo>
                    <a:pt x="1562100" y="4162425"/>
                  </a:lnTo>
                  <a:lnTo>
                    <a:pt x="1543050" y="9525"/>
                  </a:lnTo>
                  <a:lnTo>
                    <a:pt x="2905125" y="0"/>
                  </a:lnTo>
                  <a:lnTo>
                    <a:pt x="3524250" y="104775"/>
                  </a:lnTo>
                </a:path>
              </a:pathLst>
            </a:custGeom>
            <a:noFill/>
            <a:ln w="12700" cap="flat">
              <a:solidFill>
                <a:srgbClr val="6600FF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69B439E-C067-444B-9952-E08E4124EDC4}"/>
                </a:ext>
              </a:extLst>
            </p:cNvPr>
            <p:cNvSpPr/>
            <p:nvPr/>
          </p:nvSpPr>
          <p:spPr>
            <a:xfrm>
              <a:off x="3819525" y="2828925"/>
              <a:ext cx="1990725" cy="9525"/>
            </a:xfrm>
            <a:custGeom>
              <a:avLst/>
              <a:gdLst>
                <a:gd name="connsiteX0" fmla="*/ 0 w 1990725"/>
                <a:gd name="connsiteY0" fmla="*/ 0 h 9525"/>
                <a:gd name="connsiteX1" fmla="*/ 1990725 w 1990725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90725" h="9525">
                  <a:moveTo>
                    <a:pt x="0" y="0"/>
                  </a:moveTo>
                  <a:lnTo>
                    <a:pt x="1990725" y="9525"/>
                  </a:lnTo>
                </a:path>
              </a:pathLst>
            </a:custGeom>
            <a:noFill/>
            <a:ln w="12700" cap="flat">
              <a:solidFill>
                <a:srgbClr val="6600FF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C096EA4-CFE6-4DE3-8D5B-7586474C07C3}"/>
              </a:ext>
            </a:extLst>
          </p:cNvPr>
          <p:cNvSpPr/>
          <p:nvPr/>
        </p:nvSpPr>
        <p:spPr>
          <a:xfrm>
            <a:off x="4362450" y="3400425"/>
            <a:ext cx="1028700" cy="3390900"/>
          </a:xfrm>
          <a:custGeom>
            <a:avLst/>
            <a:gdLst>
              <a:gd name="connsiteX0" fmla="*/ 0 w 1028700"/>
              <a:gd name="connsiteY0" fmla="*/ 3390900 h 3390900"/>
              <a:gd name="connsiteX1" fmla="*/ 0 w 1028700"/>
              <a:gd name="connsiteY1" fmla="*/ 0 h 3390900"/>
              <a:gd name="connsiteX2" fmla="*/ 1028700 w 1028700"/>
              <a:gd name="connsiteY2" fmla="*/ 9525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3390900">
                <a:moveTo>
                  <a:pt x="0" y="3390900"/>
                </a:moveTo>
                <a:lnTo>
                  <a:pt x="0" y="0"/>
                </a:lnTo>
                <a:lnTo>
                  <a:pt x="1028700" y="9525"/>
                </a:lnTo>
              </a:path>
            </a:pathLst>
          </a:cu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7B73105-DB97-47A1-8661-8F4D08BA9F60}"/>
              </a:ext>
            </a:extLst>
          </p:cNvPr>
          <p:cNvGrpSpPr/>
          <p:nvPr/>
        </p:nvGrpSpPr>
        <p:grpSpPr>
          <a:xfrm>
            <a:off x="2989034" y="3457575"/>
            <a:ext cx="2402116" cy="3358785"/>
            <a:chOff x="2989034" y="3457575"/>
            <a:chExt cx="2402116" cy="3358785"/>
          </a:xfrm>
        </p:grpSpPr>
        <p:sp>
          <p:nvSpPr>
            <p:cNvPr id="311" name="Flowchart: Decision 310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2989034" y="6724920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00B05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0766B77-3DD6-4425-A7BA-E342903771EB}"/>
                </a:ext>
              </a:extLst>
            </p:cNvPr>
            <p:cNvSpPr/>
            <p:nvPr/>
          </p:nvSpPr>
          <p:spPr>
            <a:xfrm>
              <a:off x="3086100" y="6781800"/>
              <a:ext cx="2305050" cy="9525"/>
            </a:xfrm>
            <a:custGeom>
              <a:avLst/>
              <a:gdLst>
                <a:gd name="connsiteX0" fmla="*/ 0 w 2305050"/>
                <a:gd name="connsiteY0" fmla="*/ 0 h 9525"/>
                <a:gd name="connsiteX1" fmla="*/ 2305050 w 230505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5050" h="9525">
                  <a:moveTo>
                    <a:pt x="0" y="0"/>
                  </a:moveTo>
                  <a:lnTo>
                    <a:pt x="2305050" y="9525"/>
                  </a:lnTo>
                </a:path>
              </a:pathLst>
            </a:custGeom>
            <a:noFill/>
            <a:ln w="12700" cap="flat">
              <a:solidFill>
                <a:srgbClr val="00B05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6D09B29-7CE7-422F-A450-A87DAB142A37}"/>
                </a:ext>
              </a:extLst>
            </p:cNvPr>
            <p:cNvSpPr/>
            <p:nvPr/>
          </p:nvSpPr>
          <p:spPr>
            <a:xfrm>
              <a:off x="4505325" y="3457575"/>
              <a:ext cx="885825" cy="3333750"/>
            </a:xfrm>
            <a:custGeom>
              <a:avLst/>
              <a:gdLst>
                <a:gd name="connsiteX0" fmla="*/ 9525 w 885825"/>
                <a:gd name="connsiteY0" fmla="*/ 3333750 h 3333750"/>
                <a:gd name="connsiteX1" fmla="*/ 0 w 885825"/>
                <a:gd name="connsiteY1" fmla="*/ 9525 h 3333750"/>
                <a:gd name="connsiteX2" fmla="*/ 885825 w 885825"/>
                <a:gd name="connsiteY2" fmla="*/ 0 h 3333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5825" h="3333750">
                  <a:moveTo>
                    <a:pt x="9525" y="3333750"/>
                  </a:moveTo>
                  <a:lnTo>
                    <a:pt x="0" y="9525"/>
                  </a:lnTo>
                  <a:lnTo>
                    <a:pt x="885825" y="0"/>
                  </a:lnTo>
                </a:path>
              </a:pathLst>
            </a:custGeom>
            <a:noFill/>
            <a:ln w="12700" cap="flat">
              <a:solidFill>
                <a:srgbClr val="00B05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46A592A6-798B-4823-A495-BED79D11CC6C}"/>
              </a:ext>
            </a:extLst>
          </p:cNvPr>
          <p:cNvGrpSpPr/>
          <p:nvPr/>
        </p:nvGrpSpPr>
        <p:grpSpPr>
          <a:xfrm>
            <a:off x="2998673" y="7411335"/>
            <a:ext cx="2392477" cy="91440"/>
            <a:chOff x="2998673" y="7411335"/>
            <a:chExt cx="2392477" cy="91440"/>
          </a:xfrm>
        </p:grpSpPr>
        <p:sp>
          <p:nvSpPr>
            <p:cNvPr id="130" name="Flowchart: Decision 129">
              <a:extLst>
                <a:ext uri="{FF2B5EF4-FFF2-40B4-BE49-F238E27FC236}">
                  <a16:creationId xmlns:a16="http://schemas.microsoft.com/office/drawing/2014/main" id="{702C200A-7635-45A0-92FB-63A7B2C5803C}"/>
                </a:ext>
              </a:extLst>
            </p:cNvPr>
            <p:cNvSpPr/>
            <p:nvPr/>
          </p:nvSpPr>
          <p:spPr>
            <a:xfrm>
              <a:off x="2998673" y="7411335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F5D309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AA138E6-4078-4ACE-BB94-9D94F9CF7452}"/>
                </a:ext>
              </a:extLst>
            </p:cNvPr>
            <p:cNvSpPr/>
            <p:nvPr/>
          </p:nvSpPr>
          <p:spPr>
            <a:xfrm>
              <a:off x="3086100" y="7467600"/>
              <a:ext cx="2305050" cy="0"/>
            </a:xfrm>
            <a:custGeom>
              <a:avLst/>
              <a:gdLst>
                <a:gd name="connsiteX0" fmla="*/ 0 w 2305050"/>
                <a:gd name="connsiteY0" fmla="*/ 0 h 0"/>
                <a:gd name="connsiteX1" fmla="*/ 2305050 w 2305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5050">
                  <a:moveTo>
                    <a:pt x="0" y="0"/>
                  </a:moveTo>
                  <a:lnTo>
                    <a:pt x="2305050" y="0"/>
                  </a:lnTo>
                </a:path>
              </a:pathLst>
            </a:custGeom>
            <a:noFill/>
            <a:ln w="12700" cap="flat">
              <a:solidFill>
                <a:srgbClr val="F5D309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7DDC2D0-FF0C-48C0-B05C-6049E1F408B1}"/>
              </a:ext>
            </a:extLst>
          </p:cNvPr>
          <p:cNvGrpSpPr/>
          <p:nvPr/>
        </p:nvGrpSpPr>
        <p:grpSpPr>
          <a:xfrm>
            <a:off x="3017631" y="3057525"/>
            <a:ext cx="2802144" cy="5156700"/>
            <a:chOff x="3017631" y="3057525"/>
            <a:chExt cx="2802144" cy="5156700"/>
          </a:xfrm>
        </p:grpSpPr>
        <p:sp>
          <p:nvSpPr>
            <p:cNvPr id="131" name="Flowchart: Decision 130">
              <a:extLst>
                <a:ext uri="{FF2B5EF4-FFF2-40B4-BE49-F238E27FC236}">
                  <a16:creationId xmlns:a16="http://schemas.microsoft.com/office/drawing/2014/main" id="{CBA3F9BC-D331-4948-B529-7DCB07C720EB}"/>
                </a:ext>
              </a:extLst>
            </p:cNvPr>
            <p:cNvSpPr/>
            <p:nvPr/>
          </p:nvSpPr>
          <p:spPr>
            <a:xfrm>
              <a:off x="3017631" y="8122785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C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0EB0D9F-FF73-477F-978C-7DF2B2257903}"/>
                </a:ext>
              </a:extLst>
            </p:cNvPr>
            <p:cNvSpPr/>
            <p:nvPr/>
          </p:nvSpPr>
          <p:spPr>
            <a:xfrm>
              <a:off x="3105150" y="3057525"/>
              <a:ext cx="2714625" cy="5124450"/>
            </a:xfrm>
            <a:custGeom>
              <a:avLst/>
              <a:gdLst>
                <a:gd name="connsiteX0" fmla="*/ 0 w 2714625"/>
                <a:gd name="connsiteY0" fmla="*/ 5105400 h 5124450"/>
                <a:gd name="connsiteX1" fmla="*/ 1771650 w 2714625"/>
                <a:gd name="connsiteY1" fmla="*/ 5124450 h 5124450"/>
                <a:gd name="connsiteX2" fmla="*/ 1762125 w 2714625"/>
                <a:gd name="connsiteY2" fmla="*/ 180975 h 5124450"/>
                <a:gd name="connsiteX3" fmla="*/ 2552700 w 2714625"/>
                <a:gd name="connsiteY3" fmla="*/ 171450 h 5124450"/>
                <a:gd name="connsiteX4" fmla="*/ 2714625 w 2714625"/>
                <a:gd name="connsiteY4" fmla="*/ 0 h 512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4625" h="5124450">
                  <a:moveTo>
                    <a:pt x="0" y="5105400"/>
                  </a:moveTo>
                  <a:lnTo>
                    <a:pt x="1771650" y="5124450"/>
                  </a:lnTo>
                  <a:lnTo>
                    <a:pt x="1762125" y="180975"/>
                  </a:lnTo>
                  <a:lnTo>
                    <a:pt x="2552700" y="171450"/>
                  </a:lnTo>
                  <a:lnTo>
                    <a:pt x="2714625" y="0"/>
                  </a:lnTo>
                </a:path>
              </a:pathLst>
            </a:custGeom>
            <a:noFill/>
            <a:ln w="12700" cap="flat">
              <a:solidFill>
                <a:srgbClr val="C000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579F6EC-EE14-41F8-82DA-6F08FE46FF73}"/>
                </a:ext>
              </a:extLst>
            </p:cNvPr>
            <p:cNvSpPr/>
            <p:nvPr/>
          </p:nvSpPr>
          <p:spPr>
            <a:xfrm>
              <a:off x="4867275" y="6067425"/>
              <a:ext cx="942975" cy="0"/>
            </a:xfrm>
            <a:custGeom>
              <a:avLst/>
              <a:gdLst>
                <a:gd name="connsiteX0" fmla="*/ 0 w 942975"/>
                <a:gd name="connsiteY0" fmla="*/ 0 h 0"/>
                <a:gd name="connsiteX1" fmla="*/ 942975 w 9429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42975">
                  <a:moveTo>
                    <a:pt x="0" y="0"/>
                  </a:moveTo>
                  <a:lnTo>
                    <a:pt x="942975" y="0"/>
                  </a:lnTo>
                </a:path>
              </a:pathLst>
            </a:custGeom>
            <a:noFill/>
            <a:ln w="12700" cap="flat">
              <a:solidFill>
                <a:srgbClr val="C000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5752320-E3F7-4CDD-B777-4FC19C11D6FA}"/>
              </a:ext>
            </a:extLst>
          </p:cNvPr>
          <p:cNvGrpSpPr/>
          <p:nvPr/>
        </p:nvGrpSpPr>
        <p:grpSpPr>
          <a:xfrm>
            <a:off x="2798850" y="3395502"/>
            <a:ext cx="3017502" cy="5487052"/>
            <a:chOff x="2798850" y="3395502"/>
            <a:chExt cx="3017502" cy="5487052"/>
          </a:xfrm>
        </p:grpSpPr>
        <p:sp>
          <p:nvSpPr>
            <p:cNvPr id="138" name="Flowchart: Decision 137">
              <a:extLst>
                <a:ext uri="{FF2B5EF4-FFF2-40B4-BE49-F238E27FC236}">
                  <a16:creationId xmlns:a16="http://schemas.microsoft.com/office/drawing/2014/main" id="{CBE2AA0A-8B61-4B24-AAE3-D9E45808E07A}"/>
                </a:ext>
              </a:extLst>
            </p:cNvPr>
            <p:cNvSpPr/>
            <p:nvPr/>
          </p:nvSpPr>
          <p:spPr>
            <a:xfrm>
              <a:off x="2798850" y="879111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803075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3A947B92-E1D6-43F2-B5B9-C946249CED4E}"/>
                </a:ext>
              </a:extLst>
            </p:cNvPr>
            <p:cNvSpPr/>
            <p:nvPr/>
          </p:nvSpPr>
          <p:spPr>
            <a:xfrm>
              <a:off x="2895352" y="3395502"/>
              <a:ext cx="2908300" cy="5422900"/>
            </a:xfrm>
            <a:custGeom>
              <a:avLst/>
              <a:gdLst>
                <a:gd name="connsiteX0" fmla="*/ 0 w 2908300"/>
                <a:gd name="connsiteY0" fmla="*/ 5422900 h 5422900"/>
                <a:gd name="connsiteX1" fmla="*/ 2260600 w 2908300"/>
                <a:gd name="connsiteY1" fmla="*/ 5422900 h 5422900"/>
                <a:gd name="connsiteX2" fmla="*/ 2247900 w 2908300"/>
                <a:gd name="connsiteY2" fmla="*/ 241300 h 5422900"/>
                <a:gd name="connsiteX3" fmla="*/ 2908300 w 2908300"/>
                <a:gd name="connsiteY3" fmla="*/ 0 h 542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08300" h="5422900">
                  <a:moveTo>
                    <a:pt x="0" y="5422900"/>
                  </a:moveTo>
                  <a:lnTo>
                    <a:pt x="2260600" y="5422900"/>
                  </a:lnTo>
                  <a:cubicBezTo>
                    <a:pt x="2256367" y="3695700"/>
                    <a:pt x="2252133" y="1968500"/>
                    <a:pt x="2247900" y="241300"/>
                  </a:cubicBezTo>
                  <a:lnTo>
                    <a:pt x="2908300" y="0"/>
                  </a:lnTo>
                </a:path>
              </a:pathLst>
            </a:custGeom>
            <a:noFill/>
            <a:ln w="12700" cap="flat">
              <a:solidFill>
                <a:srgbClr val="803075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6572439-448B-4D22-BC16-70E64108BB1E}"/>
                </a:ext>
              </a:extLst>
            </p:cNvPr>
            <p:cNvSpPr/>
            <p:nvPr/>
          </p:nvSpPr>
          <p:spPr>
            <a:xfrm>
              <a:off x="5143252" y="3827302"/>
              <a:ext cx="666750" cy="260350"/>
            </a:xfrm>
            <a:custGeom>
              <a:avLst/>
              <a:gdLst>
                <a:gd name="connsiteX0" fmla="*/ 0 w 666750"/>
                <a:gd name="connsiteY0" fmla="*/ 260350 h 260350"/>
                <a:gd name="connsiteX1" fmla="*/ 666750 w 666750"/>
                <a:gd name="connsiteY1" fmla="*/ 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66750" h="260350">
                  <a:moveTo>
                    <a:pt x="0" y="260350"/>
                  </a:moveTo>
                  <a:lnTo>
                    <a:pt x="666750" y="0"/>
                  </a:lnTo>
                </a:path>
              </a:pathLst>
            </a:custGeom>
            <a:noFill/>
            <a:ln w="12700" cap="flat">
              <a:solidFill>
                <a:srgbClr val="803075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1943729-AE59-4A46-924D-8D5AC7797E39}"/>
                </a:ext>
              </a:extLst>
            </p:cNvPr>
            <p:cNvSpPr/>
            <p:nvPr/>
          </p:nvSpPr>
          <p:spPr>
            <a:xfrm>
              <a:off x="5168652" y="7675402"/>
              <a:ext cx="647700" cy="12700"/>
            </a:xfrm>
            <a:custGeom>
              <a:avLst/>
              <a:gdLst>
                <a:gd name="connsiteX0" fmla="*/ 0 w 647700"/>
                <a:gd name="connsiteY0" fmla="*/ 0 h 12700"/>
                <a:gd name="connsiteX1" fmla="*/ 647700 w 647700"/>
                <a:gd name="connsiteY1" fmla="*/ 1270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7700" h="12700">
                  <a:moveTo>
                    <a:pt x="0" y="0"/>
                  </a:moveTo>
                  <a:lnTo>
                    <a:pt x="647700" y="12700"/>
                  </a:lnTo>
                </a:path>
              </a:pathLst>
            </a:custGeom>
            <a:noFill/>
            <a:ln w="12700" cap="flat">
              <a:solidFill>
                <a:srgbClr val="803075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F96B3C05-F9BD-4981-948B-E8A907EC98B9}"/>
                </a:ext>
              </a:extLst>
            </p:cNvPr>
            <p:cNvSpPr/>
            <p:nvPr/>
          </p:nvSpPr>
          <p:spPr>
            <a:xfrm>
              <a:off x="5143252" y="8147707"/>
              <a:ext cx="647700" cy="12700"/>
            </a:xfrm>
            <a:custGeom>
              <a:avLst/>
              <a:gdLst>
                <a:gd name="connsiteX0" fmla="*/ 0 w 647700"/>
                <a:gd name="connsiteY0" fmla="*/ 0 h 12700"/>
                <a:gd name="connsiteX1" fmla="*/ 647700 w 647700"/>
                <a:gd name="connsiteY1" fmla="*/ 12700 h 1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7700" h="12700">
                  <a:moveTo>
                    <a:pt x="0" y="0"/>
                  </a:moveTo>
                  <a:lnTo>
                    <a:pt x="647700" y="12700"/>
                  </a:lnTo>
                </a:path>
              </a:pathLst>
            </a:custGeom>
            <a:noFill/>
            <a:ln w="12700" cap="flat">
              <a:solidFill>
                <a:srgbClr val="803075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1AEA9371-D8CC-4BF3-B428-3D9BD28F1D66}"/>
              </a:ext>
            </a:extLst>
          </p:cNvPr>
          <p:cNvSpPr/>
          <p:nvPr/>
        </p:nvSpPr>
        <p:spPr>
          <a:xfrm>
            <a:off x="4445000" y="7264400"/>
            <a:ext cx="1358900" cy="1295400"/>
          </a:xfrm>
          <a:custGeom>
            <a:avLst/>
            <a:gdLst>
              <a:gd name="connsiteX0" fmla="*/ 12700 w 1358900"/>
              <a:gd name="connsiteY0" fmla="*/ 0 h 1295400"/>
              <a:gd name="connsiteX1" fmla="*/ 0 w 1358900"/>
              <a:gd name="connsiteY1" fmla="*/ 1295400 h 1295400"/>
              <a:gd name="connsiteX2" fmla="*/ 1358900 w 1358900"/>
              <a:gd name="connsiteY2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8900" h="1295400">
                <a:moveTo>
                  <a:pt x="12700" y="0"/>
                </a:moveTo>
                <a:lnTo>
                  <a:pt x="0" y="1295400"/>
                </a:lnTo>
                <a:lnTo>
                  <a:pt x="1358900" y="1295400"/>
                </a:lnTo>
              </a:path>
            </a:pathLst>
          </a:cu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1F13D8F-F526-49FC-A523-985400B4A4AA}"/>
              </a:ext>
            </a:extLst>
          </p:cNvPr>
          <p:cNvGrpSpPr/>
          <p:nvPr/>
        </p:nvGrpSpPr>
        <p:grpSpPr>
          <a:xfrm>
            <a:off x="10021330" y="97334"/>
            <a:ext cx="7218516" cy="3745617"/>
            <a:chOff x="10021330" y="97334"/>
            <a:chExt cx="7218516" cy="374561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1673E2D-587B-4669-997B-4E6680A235C6}"/>
                </a:ext>
              </a:extLst>
            </p:cNvPr>
            <p:cNvSpPr/>
            <p:nvPr/>
          </p:nvSpPr>
          <p:spPr>
            <a:xfrm>
              <a:off x="10033686" y="543697"/>
              <a:ext cx="5276336" cy="12357"/>
            </a:xfrm>
            <a:custGeom>
              <a:avLst/>
              <a:gdLst>
                <a:gd name="connsiteX0" fmla="*/ 0 w 5276336"/>
                <a:gd name="connsiteY0" fmla="*/ 12357 h 12357"/>
                <a:gd name="connsiteX1" fmla="*/ 0 w 5276336"/>
                <a:gd name="connsiteY1" fmla="*/ 12357 h 12357"/>
                <a:gd name="connsiteX2" fmla="*/ 5276336 w 5276336"/>
                <a:gd name="connsiteY2" fmla="*/ 0 h 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6336" h="12357">
                  <a:moveTo>
                    <a:pt x="0" y="12357"/>
                  </a:moveTo>
                  <a:lnTo>
                    <a:pt x="0" y="12357"/>
                  </a:lnTo>
                  <a:lnTo>
                    <a:pt x="5276336" y="0"/>
                  </a:lnTo>
                </a:path>
              </a:pathLst>
            </a:custGeom>
            <a:noFill/>
            <a:ln w="12700" cap="flat">
              <a:solidFill>
                <a:srgbClr val="0070C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40" name="Flowchart: Connector 139">
              <a:extLst>
                <a:ext uri="{FF2B5EF4-FFF2-40B4-BE49-F238E27FC236}">
                  <a16:creationId xmlns:a16="http://schemas.microsoft.com/office/drawing/2014/main" id="{99494E05-0FE7-425B-8FDA-67E3F3B72419}"/>
                </a:ext>
              </a:extLst>
            </p:cNvPr>
            <p:cNvSpPr/>
            <p:nvPr/>
          </p:nvSpPr>
          <p:spPr>
            <a:xfrm>
              <a:off x="15222089" y="97334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1" name="Flowchart: Connector 140">
              <a:extLst>
                <a:ext uri="{FF2B5EF4-FFF2-40B4-BE49-F238E27FC236}">
                  <a16:creationId xmlns:a16="http://schemas.microsoft.com/office/drawing/2014/main" id="{6F4F03E1-CDD6-425A-9FDF-B5C5A83C77D6}"/>
                </a:ext>
              </a:extLst>
            </p:cNvPr>
            <p:cNvSpPr/>
            <p:nvPr/>
          </p:nvSpPr>
          <p:spPr>
            <a:xfrm>
              <a:off x="16992196" y="97334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2" name="Flowchart: Connector 141">
              <a:extLst>
                <a:ext uri="{FF2B5EF4-FFF2-40B4-BE49-F238E27FC236}">
                  <a16:creationId xmlns:a16="http://schemas.microsoft.com/office/drawing/2014/main" id="{D6D3A228-667C-4DD8-A6CD-DD21C83CA34A}"/>
                </a:ext>
              </a:extLst>
            </p:cNvPr>
            <p:cNvSpPr/>
            <p:nvPr/>
          </p:nvSpPr>
          <p:spPr>
            <a:xfrm>
              <a:off x="16638173" y="97334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3" name="Flowchart: Connector 142">
              <a:extLst>
                <a:ext uri="{FF2B5EF4-FFF2-40B4-BE49-F238E27FC236}">
                  <a16:creationId xmlns:a16="http://schemas.microsoft.com/office/drawing/2014/main" id="{D1E0D175-00C4-4FFC-88FD-DD1A2C4F09CC}"/>
                </a:ext>
              </a:extLst>
            </p:cNvPr>
            <p:cNvSpPr/>
            <p:nvPr/>
          </p:nvSpPr>
          <p:spPr>
            <a:xfrm>
              <a:off x="15930131" y="97334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4" name="Flowchart: Connector 143">
              <a:extLst>
                <a:ext uri="{FF2B5EF4-FFF2-40B4-BE49-F238E27FC236}">
                  <a16:creationId xmlns:a16="http://schemas.microsoft.com/office/drawing/2014/main" id="{D8755F05-C5EA-41C4-86A3-E51B94DF96C4}"/>
                </a:ext>
              </a:extLst>
            </p:cNvPr>
            <p:cNvSpPr/>
            <p:nvPr/>
          </p:nvSpPr>
          <p:spPr>
            <a:xfrm>
              <a:off x="15576110" y="97334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5" name="Flowchart: Connector 144">
              <a:extLst>
                <a:ext uri="{FF2B5EF4-FFF2-40B4-BE49-F238E27FC236}">
                  <a16:creationId xmlns:a16="http://schemas.microsoft.com/office/drawing/2014/main" id="{6AC9BDC4-22F1-40AE-B203-BF3C6D6F6765}"/>
                </a:ext>
              </a:extLst>
            </p:cNvPr>
            <p:cNvSpPr/>
            <p:nvPr/>
          </p:nvSpPr>
          <p:spPr>
            <a:xfrm>
              <a:off x="16284152" y="97334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73DC281-0932-4A4D-9B90-4445B64A99BB}"/>
                </a:ext>
              </a:extLst>
            </p:cNvPr>
            <p:cNvSpPr/>
            <p:nvPr/>
          </p:nvSpPr>
          <p:spPr>
            <a:xfrm>
              <a:off x="10021330" y="568411"/>
              <a:ext cx="1223319" cy="3274540"/>
            </a:xfrm>
            <a:custGeom>
              <a:avLst/>
              <a:gdLst>
                <a:gd name="connsiteX0" fmla="*/ 0 w 1223319"/>
                <a:gd name="connsiteY0" fmla="*/ 3274540 h 3274540"/>
                <a:gd name="connsiteX1" fmla="*/ 1223319 w 1223319"/>
                <a:gd name="connsiteY1" fmla="*/ 3262184 h 3274540"/>
                <a:gd name="connsiteX2" fmla="*/ 1210962 w 1223319"/>
                <a:gd name="connsiteY2" fmla="*/ 0 h 3274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3319" h="3274540">
                  <a:moveTo>
                    <a:pt x="0" y="3274540"/>
                  </a:moveTo>
                  <a:lnTo>
                    <a:pt x="1223319" y="3262184"/>
                  </a:lnTo>
                  <a:lnTo>
                    <a:pt x="1210962" y="0"/>
                  </a:lnTo>
                </a:path>
              </a:pathLst>
            </a:custGeom>
            <a:noFill/>
            <a:ln w="12700" cap="flat">
              <a:solidFill>
                <a:srgbClr val="0070C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BB4EACB-C366-4674-AF4D-8E2F332ACBC0}"/>
                </a:ext>
              </a:extLst>
            </p:cNvPr>
            <p:cNvSpPr/>
            <p:nvPr/>
          </p:nvSpPr>
          <p:spPr>
            <a:xfrm>
              <a:off x="10029825" y="1495425"/>
              <a:ext cx="1209675" cy="0"/>
            </a:xfrm>
            <a:custGeom>
              <a:avLst/>
              <a:gdLst>
                <a:gd name="connsiteX0" fmla="*/ 0 w 1209675"/>
                <a:gd name="connsiteY0" fmla="*/ 0 h 0"/>
                <a:gd name="connsiteX1" fmla="*/ 1209675 w 12096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9675">
                  <a:moveTo>
                    <a:pt x="0" y="0"/>
                  </a:moveTo>
                  <a:lnTo>
                    <a:pt x="1209675" y="0"/>
                  </a:lnTo>
                </a:path>
              </a:pathLst>
            </a:custGeom>
            <a:noFill/>
            <a:ln w="12700" cap="flat">
              <a:solidFill>
                <a:srgbClr val="0070C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C1782C0-71A3-4CB8-9CC1-7D6233B62B97}"/>
                </a:ext>
              </a:extLst>
            </p:cNvPr>
            <p:cNvSpPr/>
            <p:nvPr/>
          </p:nvSpPr>
          <p:spPr>
            <a:xfrm>
              <a:off x="11216042" y="1468756"/>
              <a:ext cx="45719" cy="45719"/>
            </a:xfrm>
            <a:prstGeom prst="ellipse">
              <a:avLst/>
            </a:prstGeom>
            <a:solidFill>
              <a:srgbClr val="0070C0"/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5FB6719-488A-49E6-B3A2-D25CBEB1A9D8}"/>
                </a:ext>
              </a:extLst>
            </p:cNvPr>
            <p:cNvSpPr/>
            <p:nvPr/>
          </p:nvSpPr>
          <p:spPr>
            <a:xfrm>
              <a:off x="11216640" y="536299"/>
              <a:ext cx="45719" cy="45719"/>
            </a:xfrm>
            <a:prstGeom prst="ellipse">
              <a:avLst/>
            </a:prstGeom>
            <a:solidFill>
              <a:srgbClr val="0070C0"/>
            </a:solidFill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9C6C9793-2611-4A23-B712-CFDAB9BCA661}"/>
              </a:ext>
            </a:extLst>
          </p:cNvPr>
          <p:cNvGrpSpPr/>
          <p:nvPr/>
        </p:nvGrpSpPr>
        <p:grpSpPr>
          <a:xfrm>
            <a:off x="10020300" y="552450"/>
            <a:ext cx="7211908" cy="3619500"/>
            <a:chOff x="10020300" y="552450"/>
            <a:chExt cx="7211908" cy="3619500"/>
          </a:xfrm>
        </p:grpSpPr>
        <p:sp>
          <p:nvSpPr>
            <p:cNvPr id="160" name="Flowchart: Connector 159">
              <a:extLst>
                <a:ext uri="{FF2B5EF4-FFF2-40B4-BE49-F238E27FC236}">
                  <a16:creationId xmlns:a16="http://schemas.microsoft.com/office/drawing/2014/main" id="{37DA9717-23D8-4D81-95A2-80E518A0FD2C}"/>
                </a:ext>
              </a:extLst>
            </p:cNvPr>
            <p:cNvSpPr/>
            <p:nvPr/>
          </p:nvSpPr>
          <p:spPr>
            <a:xfrm>
              <a:off x="15668587" y="1252514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1" name="Flowchart: Connector 160">
              <a:extLst>
                <a:ext uri="{FF2B5EF4-FFF2-40B4-BE49-F238E27FC236}">
                  <a16:creationId xmlns:a16="http://schemas.microsoft.com/office/drawing/2014/main" id="{08854E91-5FFD-4CFE-9355-08F21A5AAF8C}"/>
                </a:ext>
              </a:extLst>
            </p:cNvPr>
            <p:cNvSpPr/>
            <p:nvPr/>
          </p:nvSpPr>
          <p:spPr>
            <a:xfrm>
              <a:off x="15997580" y="1252514"/>
              <a:ext cx="247650" cy="202897"/>
            </a:xfrm>
            <a:prstGeom prst="flowChartConnector">
              <a:avLst/>
            </a:prstGeom>
            <a:solidFill>
              <a:srgbClr val="3399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2" name="Flowchart: Connector 161">
              <a:extLst>
                <a:ext uri="{FF2B5EF4-FFF2-40B4-BE49-F238E27FC236}">
                  <a16:creationId xmlns:a16="http://schemas.microsoft.com/office/drawing/2014/main" id="{954A027D-92E4-4064-A68E-01CB3B074D88}"/>
                </a:ext>
              </a:extLst>
            </p:cNvPr>
            <p:cNvSpPr/>
            <p:nvPr/>
          </p:nvSpPr>
          <p:spPr>
            <a:xfrm>
              <a:off x="16655566" y="1252514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3" name="Flowchart: Connector 162">
              <a:extLst>
                <a:ext uri="{FF2B5EF4-FFF2-40B4-BE49-F238E27FC236}">
                  <a16:creationId xmlns:a16="http://schemas.microsoft.com/office/drawing/2014/main" id="{2F4C6635-CE84-40FC-8D95-6B929FA6BB12}"/>
                </a:ext>
              </a:extLst>
            </p:cNvPr>
            <p:cNvSpPr/>
            <p:nvPr/>
          </p:nvSpPr>
          <p:spPr>
            <a:xfrm>
              <a:off x="16984558" y="1252514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4" name="Flowchart: Connector 163">
              <a:extLst>
                <a:ext uri="{FF2B5EF4-FFF2-40B4-BE49-F238E27FC236}">
                  <a16:creationId xmlns:a16="http://schemas.microsoft.com/office/drawing/2014/main" id="{5257DB45-CE0F-4532-8AB5-86D2FEACF0B2}"/>
                </a:ext>
              </a:extLst>
            </p:cNvPr>
            <p:cNvSpPr/>
            <p:nvPr/>
          </p:nvSpPr>
          <p:spPr>
            <a:xfrm>
              <a:off x="15339594" y="1252514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65" name="Flowchart: Connector 164">
              <a:extLst>
                <a:ext uri="{FF2B5EF4-FFF2-40B4-BE49-F238E27FC236}">
                  <a16:creationId xmlns:a16="http://schemas.microsoft.com/office/drawing/2014/main" id="{83ED92C1-7D21-425B-9DDB-C3100781C491}"/>
                </a:ext>
              </a:extLst>
            </p:cNvPr>
            <p:cNvSpPr/>
            <p:nvPr/>
          </p:nvSpPr>
          <p:spPr>
            <a:xfrm>
              <a:off x="16326573" y="1252514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E81AF20-BDB4-4154-BB1A-05923F7EAE81}"/>
                </a:ext>
              </a:extLst>
            </p:cNvPr>
            <p:cNvSpPr/>
            <p:nvPr/>
          </p:nvSpPr>
          <p:spPr>
            <a:xfrm>
              <a:off x="10029825" y="552450"/>
              <a:ext cx="5305425" cy="1219200"/>
            </a:xfrm>
            <a:custGeom>
              <a:avLst/>
              <a:gdLst>
                <a:gd name="connsiteX0" fmla="*/ 0 w 5305425"/>
                <a:gd name="connsiteY0" fmla="*/ 0 h 1219200"/>
                <a:gd name="connsiteX1" fmla="*/ 523875 w 5305425"/>
                <a:gd name="connsiteY1" fmla="*/ 304800 h 1219200"/>
                <a:gd name="connsiteX2" fmla="*/ 3438525 w 5305425"/>
                <a:gd name="connsiteY2" fmla="*/ 295275 h 1219200"/>
                <a:gd name="connsiteX3" fmla="*/ 3438525 w 5305425"/>
                <a:gd name="connsiteY3" fmla="*/ 1209675 h 1219200"/>
                <a:gd name="connsiteX4" fmla="*/ 5305425 w 5305425"/>
                <a:gd name="connsiteY4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5425" h="1219200">
                  <a:moveTo>
                    <a:pt x="0" y="0"/>
                  </a:moveTo>
                  <a:lnTo>
                    <a:pt x="523875" y="304800"/>
                  </a:lnTo>
                  <a:lnTo>
                    <a:pt x="3438525" y="295275"/>
                  </a:lnTo>
                  <a:lnTo>
                    <a:pt x="3438525" y="1209675"/>
                  </a:lnTo>
                  <a:lnTo>
                    <a:pt x="5305425" y="1219200"/>
                  </a:lnTo>
                </a:path>
              </a:pathLst>
            </a:custGeom>
            <a:noFill/>
            <a:ln w="12700" cap="flat">
              <a:solidFill>
                <a:srgbClr val="00B05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AA6603-3543-4C4A-8BA0-228643064EE8}"/>
                </a:ext>
              </a:extLst>
            </p:cNvPr>
            <p:cNvSpPr/>
            <p:nvPr/>
          </p:nvSpPr>
          <p:spPr>
            <a:xfrm>
              <a:off x="10029825" y="857250"/>
              <a:ext cx="1447800" cy="3314700"/>
            </a:xfrm>
            <a:custGeom>
              <a:avLst/>
              <a:gdLst>
                <a:gd name="connsiteX0" fmla="*/ 0 w 1447800"/>
                <a:gd name="connsiteY0" fmla="*/ 2971800 h 3314700"/>
                <a:gd name="connsiteX1" fmla="*/ 533400 w 1447800"/>
                <a:gd name="connsiteY1" fmla="*/ 3314700 h 3314700"/>
                <a:gd name="connsiteX2" fmla="*/ 1438275 w 1447800"/>
                <a:gd name="connsiteY2" fmla="*/ 3305175 h 3314700"/>
                <a:gd name="connsiteX3" fmla="*/ 1447800 w 1447800"/>
                <a:gd name="connsiteY3" fmla="*/ 0 h 33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7800" h="3314700">
                  <a:moveTo>
                    <a:pt x="0" y="2971800"/>
                  </a:moveTo>
                  <a:lnTo>
                    <a:pt x="533400" y="3314700"/>
                  </a:lnTo>
                  <a:lnTo>
                    <a:pt x="1438275" y="3305175"/>
                  </a:lnTo>
                  <a:lnTo>
                    <a:pt x="1447800" y="0"/>
                  </a:lnTo>
                </a:path>
              </a:pathLst>
            </a:custGeom>
            <a:noFill/>
            <a:ln w="12700" cap="flat">
              <a:solidFill>
                <a:srgbClr val="00B05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EE05E1C6-7D06-4397-B45F-AFC5B2F9785F}"/>
                </a:ext>
              </a:extLst>
            </p:cNvPr>
            <p:cNvSpPr/>
            <p:nvPr/>
          </p:nvSpPr>
          <p:spPr>
            <a:xfrm>
              <a:off x="11453216" y="831286"/>
              <a:ext cx="45719" cy="45719"/>
            </a:xfrm>
            <a:prstGeom prst="ellipse">
              <a:avLst/>
            </a:prstGeom>
            <a:solidFill>
              <a:srgbClr val="00B050"/>
            </a:solidFill>
            <a:ln w="12700" cap="flat">
              <a:solidFill>
                <a:srgbClr val="00B05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089A2C-1C62-4938-AB2C-F7A4A76B6769}"/>
                </a:ext>
              </a:extLst>
            </p:cNvPr>
            <p:cNvSpPr/>
            <p:nvPr/>
          </p:nvSpPr>
          <p:spPr>
            <a:xfrm>
              <a:off x="10020300" y="3352800"/>
              <a:ext cx="1466850" cy="9525"/>
            </a:xfrm>
            <a:custGeom>
              <a:avLst/>
              <a:gdLst>
                <a:gd name="connsiteX0" fmla="*/ 0 w 1466850"/>
                <a:gd name="connsiteY0" fmla="*/ 0 h 9525"/>
                <a:gd name="connsiteX1" fmla="*/ 1466850 w 146685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6850" h="9525">
                  <a:moveTo>
                    <a:pt x="0" y="0"/>
                  </a:moveTo>
                  <a:lnTo>
                    <a:pt x="1466850" y="9525"/>
                  </a:lnTo>
                </a:path>
              </a:pathLst>
            </a:custGeom>
            <a:noFill/>
            <a:ln w="12700" cap="flat">
              <a:solidFill>
                <a:srgbClr val="00B05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671B117-C43C-4398-AEEB-CDAE46AA9B31}"/>
                </a:ext>
              </a:extLst>
            </p:cNvPr>
            <p:cNvSpPr/>
            <p:nvPr/>
          </p:nvSpPr>
          <p:spPr>
            <a:xfrm>
              <a:off x="11446193" y="3338032"/>
              <a:ext cx="45719" cy="45719"/>
            </a:xfrm>
            <a:prstGeom prst="ellipse">
              <a:avLst/>
            </a:prstGeom>
            <a:solidFill>
              <a:srgbClr val="00B050"/>
            </a:solidFill>
            <a:ln w="12700" cap="flat">
              <a:solidFill>
                <a:srgbClr val="00B05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E6F9D83-A778-4934-ABEB-00688813EFE9}"/>
              </a:ext>
            </a:extLst>
          </p:cNvPr>
          <p:cNvGrpSpPr/>
          <p:nvPr/>
        </p:nvGrpSpPr>
        <p:grpSpPr>
          <a:xfrm>
            <a:off x="10008973" y="296562"/>
            <a:ext cx="7197336" cy="3546389"/>
            <a:chOff x="10008973" y="296562"/>
            <a:chExt cx="7197336" cy="3546389"/>
          </a:xfrm>
        </p:grpSpPr>
        <p:sp>
          <p:nvSpPr>
            <p:cNvPr id="170" name="Flowchart: Connector 169">
              <a:extLst>
                <a:ext uri="{FF2B5EF4-FFF2-40B4-BE49-F238E27FC236}">
                  <a16:creationId xmlns:a16="http://schemas.microsoft.com/office/drawing/2014/main" id="{B42CE032-EAAC-4E6A-A8F4-FFE83159B730}"/>
                </a:ext>
              </a:extLst>
            </p:cNvPr>
            <p:cNvSpPr/>
            <p:nvPr/>
          </p:nvSpPr>
          <p:spPr>
            <a:xfrm>
              <a:off x="16307735" y="2764849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1" name="Flowchart: Connector 170">
              <a:extLst>
                <a:ext uri="{FF2B5EF4-FFF2-40B4-BE49-F238E27FC236}">
                  <a16:creationId xmlns:a16="http://schemas.microsoft.com/office/drawing/2014/main" id="{25E4E04B-C8B0-4ACE-9D34-469A0534C512}"/>
                </a:ext>
              </a:extLst>
            </p:cNvPr>
            <p:cNvSpPr/>
            <p:nvPr/>
          </p:nvSpPr>
          <p:spPr>
            <a:xfrm>
              <a:off x="16633197" y="2764849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2" name="Flowchart: Connector 171">
              <a:extLst>
                <a:ext uri="{FF2B5EF4-FFF2-40B4-BE49-F238E27FC236}">
                  <a16:creationId xmlns:a16="http://schemas.microsoft.com/office/drawing/2014/main" id="{01C440E5-200C-432B-AC1B-D880B71AA792}"/>
                </a:ext>
              </a:extLst>
            </p:cNvPr>
            <p:cNvSpPr/>
            <p:nvPr/>
          </p:nvSpPr>
          <p:spPr>
            <a:xfrm>
              <a:off x="16958659" y="2764849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3" name="Flowchart: Connector 172">
              <a:extLst>
                <a:ext uri="{FF2B5EF4-FFF2-40B4-BE49-F238E27FC236}">
                  <a16:creationId xmlns:a16="http://schemas.microsoft.com/office/drawing/2014/main" id="{EF7432DD-3FDF-40C3-B039-F04661E74E6D}"/>
                </a:ext>
              </a:extLst>
            </p:cNvPr>
            <p:cNvSpPr/>
            <p:nvPr/>
          </p:nvSpPr>
          <p:spPr>
            <a:xfrm>
              <a:off x="15982273" y="2764734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5BF86B5-A520-4DCA-B1C8-5266CC61E4EC}"/>
                </a:ext>
              </a:extLst>
            </p:cNvPr>
            <p:cNvSpPr/>
            <p:nvPr/>
          </p:nvSpPr>
          <p:spPr>
            <a:xfrm>
              <a:off x="10021330" y="296562"/>
              <a:ext cx="5288692" cy="2903838"/>
            </a:xfrm>
            <a:custGeom>
              <a:avLst/>
              <a:gdLst>
                <a:gd name="connsiteX0" fmla="*/ 0 w 5288692"/>
                <a:gd name="connsiteY0" fmla="*/ 259492 h 2903838"/>
                <a:gd name="connsiteX1" fmla="*/ 531340 w 5288692"/>
                <a:gd name="connsiteY1" fmla="*/ 0 h 2903838"/>
                <a:gd name="connsiteX2" fmla="*/ 1853513 w 5288692"/>
                <a:gd name="connsiteY2" fmla="*/ 0 h 2903838"/>
                <a:gd name="connsiteX3" fmla="*/ 1865870 w 5288692"/>
                <a:gd name="connsiteY3" fmla="*/ 2903838 h 2903838"/>
                <a:gd name="connsiteX4" fmla="*/ 5288692 w 5288692"/>
                <a:gd name="connsiteY4" fmla="*/ 2891481 h 290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8692" h="2903838">
                  <a:moveTo>
                    <a:pt x="0" y="259492"/>
                  </a:moveTo>
                  <a:lnTo>
                    <a:pt x="531340" y="0"/>
                  </a:lnTo>
                  <a:lnTo>
                    <a:pt x="1853513" y="0"/>
                  </a:lnTo>
                  <a:lnTo>
                    <a:pt x="1865870" y="2903838"/>
                  </a:lnTo>
                  <a:lnTo>
                    <a:pt x="5288692" y="2891481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DA3D386-2565-44AA-B7A5-AB9649245901}"/>
                </a:ext>
              </a:extLst>
            </p:cNvPr>
            <p:cNvSpPr/>
            <p:nvPr/>
          </p:nvSpPr>
          <p:spPr>
            <a:xfrm>
              <a:off x="10021330" y="1977081"/>
              <a:ext cx="1865870" cy="12357"/>
            </a:xfrm>
            <a:custGeom>
              <a:avLst/>
              <a:gdLst>
                <a:gd name="connsiteX0" fmla="*/ 0 w 1865870"/>
                <a:gd name="connsiteY0" fmla="*/ 0 h 12357"/>
                <a:gd name="connsiteX1" fmla="*/ 1865870 w 1865870"/>
                <a:gd name="connsiteY1" fmla="*/ 12357 h 1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65870" h="12357">
                  <a:moveTo>
                    <a:pt x="0" y="0"/>
                  </a:moveTo>
                  <a:lnTo>
                    <a:pt x="1865870" y="12357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B61598F-0DAB-4E58-994E-68265F7CCBAC}"/>
                </a:ext>
              </a:extLst>
            </p:cNvPr>
            <p:cNvSpPr/>
            <p:nvPr/>
          </p:nvSpPr>
          <p:spPr>
            <a:xfrm>
              <a:off x="10008973" y="2458995"/>
              <a:ext cx="1878227" cy="0"/>
            </a:xfrm>
            <a:custGeom>
              <a:avLst/>
              <a:gdLst>
                <a:gd name="connsiteX0" fmla="*/ 0 w 1878227"/>
                <a:gd name="connsiteY0" fmla="*/ 0 h 0"/>
                <a:gd name="connsiteX1" fmla="*/ 1878227 w 187822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8227">
                  <a:moveTo>
                    <a:pt x="0" y="0"/>
                  </a:moveTo>
                  <a:lnTo>
                    <a:pt x="1878227" y="0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6A6038B-CAD3-4445-ABAF-BFBF93496D1A}"/>
                </a:ext>
              </a:extLst>
            </p:cNvPr>
            <p:cNvSpPr/>
            <p:nvPr/>
          </p:nvSpPr>
          <p:spPr>
            <a:xfrm>
              <a:off x="10033686" y="3212757"/>
              <a:ext cx="1853514" cy="630194"/>
            </a:xfrm>
            <a:custGeom>
              <a:avLst/>
              <a:gdLst>
                <a:gd name="connsiteX0" fmla="*/ 0 w 1853514"/>
                <a:gd name="connsiteY0" fmla="*/ 630194 h 630194"/>
                <a:gd name="connsiteX1" fmla="*/ 506628 w 1853514"/>
                <a:gd name="connsiteY1" fmla="*/ 358346 h 630194"/>
                <a:gd name="connsiteX2" fmla="*/ 1853514 w 1853514"/>
                <a:gd name="connsiteY2" fmla="*/ 358346 h 630194"/>
                <a:gd name="connsiteX3" fmla="*/ 1853514 w 1853514"/>
                <a:gd name="connsiteY3" fmla="*/ 0 h 630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3514" h="630194">
                  <a:moveTo>
                    <a:pt x="0" y="630194"/>
                  </a:moveTo>
                  <a:lnTo>
                    <a:pt x="506628" y="358346"/>
                  </a:lnTo>
                  <a:lnTo>
                    <a:pt x="1853514" y="358346"/>
                  </a:lnTo>
                  <a:lnTo>
                    <a:pt x="1853514" y="0"/>
                  </a:lnTo>
                </a:path>
              </a:pathLst>
            </a:custGeom>
            <a:noFill/>
            <a:ln w="12700" cap="flat">
              <a:solidFill>
                <a:srgbClr val="FF0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79EA2F50-2D1E-4D99-BCA5-83668CCE74E2}"/>
                </a:ext>
              </a:extLst>
            </p:cNvPr>
            <p:cNvSpPr/>
            <p:nvPr/>
          </p:nvSpPr>
          <p:spPr>
            <a:xfrm>
              <a:off x="11859251" y="1974196"/>
              <a:ext cx="45719" cy="45719"/>
            </a:xfrm>
            <a:prstGeom prst="ellipse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D49BA7E7-99A8-4291-9433-443FE5B63A24}"/>
                </a:ext>
              </a:extLst>
            </p:cNvPr>
            <p:cNvSpPr/>
            <p:nvPr/>
          </p:nvSpPr>
          <p:spPr>
            <a:xfrm>
              <a:off x="11859251" y="2441153"/>
              <a:ext cx="45719" cy="45719"/>
            </a:xfrm>
            <a:prstGeom prst="ellipse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06D816AC-AA5E-45B5-90EA-8322FF0A64D2}"/>
                </a:ext>
              </a:extLst>
            </p:cNvPr>
            <p:cNvSpPr/>
            <p:nvPr/>
          </p:nvSpPr>
          <p:spPr>
            <a:xfrm>
              <a:off x="11867347" y="3177540"/>
              <a:ext cx="45719" cy="45719"/>
            </a:xfrm>
            <a:prstGeom prst="ellipse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8360BD2-4237-4BC3-BB92-E02E5DD2031B}"/>
              </a:ext>
            </a:extLst>
          </p:cNvPr>
          <p:cNvGrpSpPr/>
          <p:nvPr/>
        </p:nvGrpSpPr>
        <p:grpSpPr>
          <a:xfrm>
            <a:off x="10020300" y="1028700"/>
            <a:ext cx="7207194" cy="3606800"/>
            <a:chOff x="10020300" y="1028700"/>
            <a:chExt cx="7207194" cy="3606800"/>
          </a:xfrm>
        </p:grpSpPr>
        <p:sp>
          <p:nvSpPr>
            <p:cNvPr id="174" name="Flowchart: Connector 173">
              <a:extLst>
                <a:ext uri="{FF2B5EF4-FFF2-40B4-BE49-F238E27FC236}">
                  <a16:creationId xmlns:a16="http://schemas.microsoft.com/office/drawing/2014/main" id="{18A70A32-044B-49B0-BBF8-B0C9740D1782}"/>
                </a:ext>
              </a:extLst>
            </p:cNvPr>
            <p:cNvSpPr/>
            <p:nvPr/>
          </p:nvSpPr>
          <p:spPr>
            <a:xfrm>
              <a:off x="16651823" y="4267465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5" name="Flowchart: Connector 174">
              <a:extLst>
                <a:ext uri="{FF2B5EF4-FFF2-40B4-BE49-F238E27FC236}">
                  <a16:creationId xmlns:a16="http://schemas.microsoft.com/office/drawing/2014/main" id="{CB8E5BF5-B6A9-4D10-A8E2-3D1F24C0A7FA}"/>
                </a:ext>
              </a:extLst>
            </p:cNvPr>
            <p:cNvSpPr/>
            <p:nvPr/>
          </p:nvSpPr>
          <p:spPr>
            <a:xfrm>
              <a:off x="16979844" y="4267465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6" name="Flowchart: Connector 175">
              <a:extLst>
                <a:ext uri="{FF2B5EF4-FFF2-40B4-BE49-F238E27FC236}">
                  <a16:creationId xmlns:a16="http://schemas.microsoft.com/office/drawing/2014/main" id="{CAE2AED7-40C4-41E0-8050-CDECDBED0795}"/>
                </a:ext>
              </a:extLst>
            </p:cNvPr>
            <p:cNvSpPr/>
            <p:nvPr/>
          </p:nvSpPr>
          <p:spPr>
            <a:xfrm>
              <a:off x="16323802" y="4267465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7" name="Flowchart: Connector 176">
              <a:extLst>
                <a:ext uri="{FF2B5EF4-FFF2-40B4-BE49-F238E27FC236}">
                  <a16:creationId xmlns:a16="http://schemas.microsoft.com/office/drawing/2014/main" id="{31963665-4297-48FD-953D-72918C18EEFA}"/>
                </a:ext>
              </a:extLst>
            </p:cNvPr>
            <p:cNvSpPr/>
            <p:nvPr/>
          </p:nvSpPr>
          <p:spPr>
            <a:xfrm>
              <a:off x="15995781" y="4267465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7" name="Flowchart: Connector 216">
              <a:extLst>
                <a:ext uri="{FF2B5EF4-FFF2-40B4-BE49-F238E27FC236}">
                  <a16:creationId xmlns:a16="http://schemas.microsoft.com/office/drawing/2014/main" id="{FD04C34B-58F7-4178-B7B8-3B2FE9696423}"/>
                </a:ext>
              </a:extLst>
            </p:cNvPr>
            <p:cNvSpPr/>
            <p:nvPr/>
          </p:nvSpPr>
          <p:spPr>
            <a:xfrm>
              <a:off x="15667760" y="4267465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91D6D3CA-ACA8-414F-AB03-A3D7BAB0D605}"/>
                </a:ext>
              </a:extLst>
            </p:cNvPr>
            <p:cNvSpPr/>
            <p:nvPr/>
          </p:nvSpPr>
          <p:spPr>
            <a:xfrm>
              <a:off x="10033000" y="1028700"/>
              <a:ext cx="5283200" cy="3606800"/>
            </a:xfrm>
            <a:custGeom>
              <a:avLst/>
              <a:gdLst>
                <a:gd name="connsiteX0" fmla="*/ 0 w 5283200"/>
                <a:gd name="connsiteY0" fmla="*/ 0 h 3606800"/>
                <a:gd name="connsiteX1" fmla="*/ 2946400 w 5283200"/>
                <a:gd name="connsiteY1" fmla="*/ 12700 h 3606800"/>
                <a:gd name="connsiteX2" fmla="*/ 2971800 w 5283200"/>
                <a:gd name="connsiteY2" fmla="*/ 3606800 h 3606800"/>
                <a:gd name="connsiteX3" fmla="*/ 5283200 w 5283200"/>
                <a:gd name="connsiteY3" fmla="*/ 3594100 h 36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83200" h="3606800">
                  <a:moveTo>
                    <a:pt x="0" y="0"/>
                  </a:moveTo>
                  <a:lnTo>
                    <a:pt x="2946400" y="12700"/>
                  </a:lnTo>
                  <a:lnTo>
                    <a:pt x="2971800" y="3606800"/>
                  </a:lnTo>
                  <a:lnTo>
                    <a:pt x="5283200" y="3594100"/>
                  </a:lnTo>
                </a:path>
              </a:pathLst>
            </a:custGeom>
            <a:noFill/>
            <a:ln w="12700" cap="flat">
              <a:solidFill>
                <a:schemeClr val="accent6">
                  <a:lumMod val="75000"/>
                </a:schemeClr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3E8D15E-95EF-4E4E-8F9B-2657D2918503}"/>
                </a:ext>
              </a:extLst>
            </p:cNvPr>
            <p:cNvSpPr/>
            <p:nvPr/>
          </p:nvSpPr>
          <p:spPr>
            <a:xfrm>
              <a:off x="10020300" y="1981200"/>
              <a:ext cx="2984500" cy="355600"/>
            </a:xfrm>
            <a:custGeom>
              <a:avLst/>
              <a:gdLst>
                <a:gd name="connsiteX0" fmla="*/ 0 w 2984500"/>
                <a:gd name="connsiteY0" fmla="*/ 0 h 355600"/>
                <a:gd name="connsiteX1" fmla="*/ 533400 w 2984500"/>
                <a:gd name="connsiteY1" fmla="*/ 342900 h 355600"/>
                <a:gd name="connsiteX2" fmla="*/ 2984500 w 2984500"/>
                <a:gd name="connsiteY2" fmla="*/ 35560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84500" h="355600">
                  <a:moveTo>
                    <a:pt x="0" y="0"/>
                  </a:moveTo>
                  <a:lnTo>
                    <a:pt x="533400" y="342900"/>
                  </a:lnTo>
                  <a:lnTo>
                    <a:pt x="2984500" y="355600"/>
                  </a:lnTo>
                </a:path>
              </a:pathLst>
            </a:custGeom>
            <a:noFill/>
            <a:ln w="12700" cap="flat">
              <a:solidFill>
                <a:schemeClr val="accent6">
                  <a:lumMod val="75000"/>
                </a:schemeClr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DA5CE29E-D671-4C07-B0E7-19F3215689C0}"/>
                </a:ext>
              </a:extLst>
            </p:cNvPr>
            <p:cNvSpPr/>
            <p:nvPr/>
          </p:nvSpPr>
          <p:spPr>
            <a:xfrm>
              <a:off x="12972622" y="2316517"/>
              <a:ext cx="45719" cy="4571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2700" cap="flat">
              <a:solidFill>
                <a:schemeClr val="accent6">
                  <a:lumMod val="7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A80153F-F3C1-42A9-B266-29618F9EBB06}"/>
              </a:ext>
            </a:extLst>
          </p:cNvPr>
          <p:cNvGrpSpPr/>
          <p:nvPr/>
        </p:nvGrpSpPr>
        <p:grpSpPr>
          <a:xfrm>
            <a:off x="10033000" y="1498600"/>
            <a:ext cx="7203829" cy="4279900"/>
            <a:chOff x="10033000" y="1498600"/>
            <a:chExt cx="7203829" cy="4279900"/>
          </a:xfrm>
        </p:grpSpPr>
        <p:sp>
          <p:nvSpPr>
            <p:cNvPr id="178" name="Flowchart: Connector 177">
              <a:extLst>
                <a:ext uri="{FF2B5EF4-FFF2-40B4-BE49-F238E27FC236}">
                  <a16:creationId xmlns:a16="http://schemas.microsoft.com/office/drawing/2014/main" id="{78D561A3-AD5C-4774-8C3F-411F05DDC776}"/>
                </a:ext>
              </a:extLst>
            </p:cNvPr>
            <p:cNvSpPr/>
            <p:nvPr/>
          </p:nvSpPr>
          <p:spPr>
            <a:xfrm>
              <a:off x="16989179" y="533213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9" name="Flowchart: Connector 178">
              <a:extLst>
                <a:ext uri="{FF2B5EF4-FFF2-40B4-BE49-F238E27FC236}">
                  <a16:creationId xmlns:a16="http://schemas.microsoft.com/office/drawing/2014/main" id="{1F634EC9-4D2E-420A-87AC-3902D05C3DEB}"/>
                </a:ext>
              </a:extLst>
            </p:cNvPr>
            <p:cNvSpPr/>
            <p:nvPr/>
          </p:nvSpPr>
          <p:spPr>
            <a:xfrm>
              <a:off x="16664157" y="5332133"/>
              <a:ext cx="247650" cy="202897"/>
            </a:xfrm>
            <a:prstGeom prst="flowChartConnector">
              <a:avLst/>
            </a:prstGeom>
            <a:solidFill>
              <a:srgbClr val="3399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1" name="Flowchart: Connector 220">
              <a:extLst>
                <a:ext uri="{FF2B5EF4-FFF2-40B4-BE49-F238E27FC236}">
                  <a16:creationId xmlns:a16="http://schemas.microsoft.com/office/drawing/2014/main" id="{BEC49AEA-D467-44A1-AC34-9BE11460C8B4}"/>
                </a:ext>
              </a:extLst>
            </p:cNvPr>
            <p:cNvSpPr/>
            <p:nvPr/>
          </p:nvSpPr>
          <p:spPr>
            <a:xfrm>
              <a:off x="16339135" y="5332133"/>
              <a:ext cx="247650" cy="202897"/>
            </a:xfrm>
            <a:prstGeom prst="flowChartConnector">
              <a:avLst/>
            </a:prstGeom>
            <a:solidFill>
              <a:srgbClr val="EE6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60F2908B-4FCC-46FD-AAD4-63729AD69F9D}"/>
                </a:ext>
              </a:extLst>
            </p:cNvPr>
            <p:cNvSpPr/>
            <p:nvPr/>
          </p:nvSpPr>
          <p:spPr>
            <a:xfrm>
              <a:off x="10033000" y="1498600"/>
              <a:ext cx="5308600" cy="4279900"/>
            </a:xfrm>
            <a:custGeom>
              <a:avLst/>
              <a:gdLst>
                <a:gd name="connsiteX0" fmla="*/ 0 w 5308600"/>
                <a:gd name="connsiteY0" fmla="*/ 0 h 4279900"/>
                <a:gd name="connsiteX1" fmla="*/ 533400 w 5308600"/>
                <a:gd name="connsiteY1" fmla="*/ 304800 h 4279900"/>
                <a:gd name="connsiteX2" fmla="*/ 2628900 w 5308600"/>
                <a:gd name="connsiteY2" fmla="*/ 304800 h 4279900"/>
                <a:gd name="connsiteX3" fmla="*/ 2667000 w 5308600"/>
                <a:gd name="connsiteY3" fmla="*/ 4279900 h 4279900"/>
                <a:gd name="connsiteX4" fmla="*/ 5308600 w 5308600"/>
                <a:gd name="connsiteY4" fmla="*/ 4279900 h 427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08600" h="4279900">
                  <a:moveTo>
                    <a:pt x="0" y="0"/>
                  </a:moveTo>
                  <a:lnTo>
                    <a:pt x="533400" y="304800"/>
                  </a:lnTo>
                  <a:lnTo>
                    <a:pt x="2628900" y="304800"/>
                  </a:lnTo>
                  <a:lnTo>
                    <a:pt x="2667000" y="4279900"/>
                  </a:lnTo>
                  <a:lnTo>
                    <a:pt x="5308600" y="4279900"/>
                  </a:lnTo>
                </a:path>
              </a:pathLst>
            </a:custGeom>
            <a:noFill/>
            <a:ln w="12700" cap="flat">
              <a:solidFill>
                <a:srgbClr val="F5D309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22" name="Flowchart: Connector 221">
              <a:extLst>
                <a:ext uri="{FF2B5EF4-FFF2-40B4-BE49-F238E27FC236}">
                  <a16:creationId xmlns:a16="http://schemas.microsoft.com/office/drawing/2014/main" id="{990CD65A-BC96-48A5-84DE-8EA53EC10E9D}"/>
                </a:ext>
              </a:extLst>
            </p:cNvPr>
            <p:cNvSpPr/>
            <p:nvPr/>
          </p:nvSpPr>
          <p:spPr>
            <a:xfrm>
              <a:off x="16014113" y="5332133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A4D8E43-D56B-4C1C-8AC1-CD0C25235D1E}"/>
              </a:ext>
            </a:extLst>
          </p:cNvPr>
          <p:cNvGrpSpPr/>
          <p:nvPr/>
        </p:nvGrpSpPr>
        <p:grpSpPr>
          <a:xfrm>
            <a:off x="10020300" y="1041400"/>
            <a:ext cx="7207194" cy="7861300"/>
            <a:chOff x="10020300" y="1041400"/>
            <a:chExt cx="7207194" cy="7861300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6326971-8A4E-4374-9514-CC854980FCE9}"/>
                </a:ext>
              </a:extLst>
            </p:cNvPr>
            <p:cNvSpPr/>
            <p:nvPr/>
          </p:nvSpPr>
          <p:spPr>
            <a:xfrm>
              <a:off x="14040252" y="7419340"/>
              <a:ext cx="45719" cy="45719"/>
            </a:xfrm>
            <a:prstGeom prst="ellipse">
              <a:avLst/>
            </a:prstGeom>
            <a:solidFill>
              <a:srgbClr val="996600"/>
            </a:solidFill>
            <a:ln w="12700" cap="flat">
              <a:solidFill>
                <a:srgbClr val="9966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0" name="Flowchart: Connector 179">
              <a:extLst>
                <a:ext uri="{FF2B5EF4-FFF2-40B4-BE49-F238E27FC236}">
                  <a16:creationId xmlns:a16="http://schemas.microsoft.com/office/drawing/2014/main" id="{E28C1F3F-456C-43A4-BFAF-378B25FCCE7D}"/>
                </a:ext>
              </a:extLst>
            </p:cNvPr>
            <p:cNvSpPr/>
            <p:nvPr/>
          </p:nvSpPr>
          <p:spPr>
            <a:xfrm>
              <a:off x="16638118" y="6988236"/>
              <a:ext cx="247650" cy="202897"/>
            </a:xfrm>
            <a:prstGeom prst="flowChartConnector">
              <a:avLst/>
            </a:prstGeom>
            <a:solidFill>
              <a:srgbClr val="3399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7739974A-5641-40F3-8B34-8F796FDC03A9}"/>
                </a:ext>
              </a:extLst>
            </p:cNvPr>
            <p:cNvSpPr/>
            <p:nvPr/>
          </p:nvSpPr>
          <p:spPr>
            <a:xfrm>
              <a:off x="16971906" y="6988236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4" name="Flowchart: Connector 183">
              <a:extLst>
                <a:ext uri="{FF2B5EF4-FFF2-40B4-BE49-F238E27FC236}">
                  <a16:creationId xmlns:a16="http://schemas.microsoft.com/office/drawing/2014/main" id="{73E67107-270F-4C49-88F0-77DB98EA24B9}"/>
                </a:ext>
              </a:extLst>
            </p:cNvPr>
            <p:cNvSpPr/>
            <p:nvPr/>
          </p:nvSpPr>
          <p:spPr>
            <a:xfrm>
              <a:off x="16312268" y="8460674"/>
              <a:ext cx="247650" cy="202897"/>
            </a:xfrm>
            <a:prstGeom prst="flowChartConnector">
              <a:avLst/>
            </a:prstGeom>
            <a:solidFill>
              <a:srgbClr val="339933"/>
            </a:solidFill>
            <a:ln w="12700" cap="flat">
              <a:solidFill>
                <a:srgbClr val="339933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5" name="Flowchart: Connector 184">
              <a:extLst>
                <a:ext uri="{FF2B5EF4-FFF2-40B4-BE49-F238E27FC236}">
                  <a16:creationId xmlns:a16="http://schemas.microsoft.com/office/drawing/2014/main" id="{4392F07A-BF78-4359-AA66-7FCD7ACE8FA0}"/>
                </a:ext>
              </a:extLst>
            </p:cNvPr>
            <p:cNvSpPr/>
            <p:nvPr/>
          </p:nvSpPr>
          <p:spPr>
            <a:xfrm>
              <a:off x="16646056" y="8460674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solidFill>
                <a:srgbClr val="CC33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C377F76E-AFD6-45DE-8C07-B02A7D91FFE0}"/>
                </a:ext>
              </a:extLst>
            </p:cNvPr>
            <p:cNvSpPr/>
            <p:nvPr/>
          </p:nvSpPr>
          <p:spPr>
            <a:xfrm>
              <a:off x="16979844" y="8460674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5C7D63-0542-422B-8AFB-78A702D1EF01}"/>
                </a:ext>
              </a:extLst>
            </p:cNvPr>
            <p:cNvSpPr/>
            <p:nvPr/>
          </p:nvSpPr>
          <p:spPr>
            <a:xfrm>
              <a:off x="10033000" y="1041400"/>
              <a:ext cx="5295900" cy="6413500"/>
            </a:xfrm>
            <a:custGeom>
              <a:avLst/>
              <a:gdLst>
                <a:gd name="connsiteX0" fmla="*/ 0 w 5295900"/>
                <a:gd name="connsiteY0" fmla="*/ 0 h 6413500"/>
                <a:gd name="connsiteX1" fmla="*/ 533400 w 5295900"/>
                <a:gd name="connsiteY1" fmla="*/ 342900 h 6413500"/>
                <a:gd name="connsiteX2" fmla="*/ 4013200 w 5295900"/>
                <a:gd name="connsiteY2" fmla="*/ 342900 h 6413500"/>
                <a:gd name="connsiteX3" fmla="*/ 4025900 w 5295900"/>
                <a:gd name="connsiteY3" fmla="*/ 6400800 h 6413500"/>
                <a:gd name="connsiteX4" fmla="*/ 5295900 w 5295900"/>
                <a:gd name="connsiteY4" fmla="*/ 6413500 h 641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5900" h="6413500">
                  <a:moveTo>
                    <a:pt x="0" y="0"/>
                  </a:moveTo>
                  <a:lnTo>
                    <a:pt x="533400" y="342900"/>
                  </a:lnTo>
                  <a:lnTo>
                    <a:pt x="4013200" y="342900"/>
                  </a:lnTo>
                  <a:cubicBezTo>
                    <a:pt x="4017433" y="2362200"/>
                    <a:pt x="4021667" y="4381500"/>
                    <a:pt x="4025900" y="6400800"/>
                  </a:cubicBezTo>
                  <a:lnTo>
                    <a:pt x="5295900" y="6413500"/>
                  </a:lnTo>
                </a:path>
              </a:pathLst>
            </a:custGeom>
            <a:noFill/>
            <a:ln w="12700" cap="flat">
              <a:solidFill>
                <a:srgbClr val="9966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C52E431-2143-4D0C-B272-406A871BB30D}"/>
                </a:ext>
              </a:extLst>
            </p:cNvPr>
            <p:cNvSpPr/>
            <p:nvPr/>
          </p:nvSpPr>
          <p:spPr>
            <a:xfrm>
              <a:off x="10033000" y="2882900"/>
              <a:ext cx="4025900" cy="0"/>
            </a:xfrm>
            <a:custGeom>
              <a:avLst/>
              <a:gdLst>
                <a:gd name="connsiteX0" fmla="*/ 0 w 4025900"/>
                <a:gd name="connsiteY0" fmla="*/ 0 h 0"/>
                <a:gd name="connsiteX1" fmla="*/ 4025900 w 40259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25900">
                  <a:moveTo>
                    <a:pt x="0" y="0"/>
                  </a:moveTo>
                  <a:lnTo>
                    <a:pt x="4025900" y="0"/>
                  </a:lnTo>
                </a:path>
              </a:pathLst>
            </a:custGeom>
            <a:noFill/>
            <a:ln w="12700" cap="flat">
              <a:solidFill>
                <a:srgbClr val="9966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8587AF40-218A-4845-B4B1-7FDF1C97C760}"/>
                </a:ext>
              </a:extLst>
            </p:cNvPr>
            <p:cNvSpPr/>
            <p:nvPr/>
          </p:nvSpPr>
          <p:spPr>
            <a:xfrm>
              <a:off x="14071600" y="7442200"/>
              <a:ext cx="1257300" cy="1460500"/>
            </a:xfrm>
            <a:custGeom>
              <a:avLst/>
              <a:gdLst>
                <a:gd name="connsiteX0" fmla="*/ 0 w 1257300"/>
                <a:gd name="connsiteY0" fmla="*/ 0 h 1460500"/>
                <a:gd name="connsiteX1" fmla="*/ 12700 w 1257300"/>
                <a:gd name="connsiteY1" fmla="*/ 1460500 h 1460500"/>
                <a:gd name="connsiteX2" fmla="*/ 1257300 w 1257300"/>
                <a:gd name="connsiteY2" fmla="*/ 1447800 h 146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7300" h="1460500">
                  <a:moveTo>
                    <a:pt x="0" y="0"/>
                  </a:moveTo>
                  <a:lnTo>
                    <a:pt x="12700" y="1460500"/>
                  </a:lnTo>
                  <a:lnTo>
                    <a:pt x="1257300" y="1447800"/>
                  </a:lnTo>
                </a:path>
              </a:pathLst>
            </a:custGeom>
            <a:noFill/>
            <a:ln w="12700" cap="flat">
              <a:solidFill>
                <a:srgbClr val="9966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C9C1B698-4694-4C81-BE6F-0330C0AB3EB1}"/>
                </a:ext>
              </a:extLst>
            </p:cNvPr>
            <p:cNvSpPr/>
            <p:nvPr/>
          </p:nvSpPr>
          <p:spPr>
            <a:xfrm>
              <a:off x="14017393" y="2860040"/>
              <a:ext cx="45719" cy="45719"/>
            </a:xfrm>
            <a:prstGeom prst="ellipse">
              <a:avLst/>
            </a:prstGeom>
            <a:solidFill>
              <a:srgbClr val="996600"/>
            </a:solidFill>
            <a:ln w="12700" cap="flat">
              <a:solidFill>
                <a:srgbClr val="9966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200393A-521E-462D-A3B5-CF13B66A3314}"/>
                </a:ext>
              </a:extLst>
            </p:cNvPr>
            <p:cNvSpPr/>
            <p:nvPr/>
          </p:nvSpPr>
          <p:spPr>
            <a:xfrm>
              <a:off x="10020300" y="1968500"/>
              <a:ext cx="4038600" cy="203200"/>
            </a:xfrm>
            <a:custGeom>
              <a:avLst/>
              <a:gdLst>
                <a:gd name="connsiteX0" fmla="*/ 0 w 4038600"/>
                <a:gd name="connsiteY0" fmla="*/ 0 h 203200"/>
                <a:gd name="connsiteX1" fmla="*/ 533400 w 4038600"/>
                <a:gd name="connsiteY1" fmla="*/ 203200 h 203200"/>
                <a:gd name="connsiteX2" fmla="*/ 4038600 w 4038600"/>
                <a:gd name="connsiteY2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38600" h="203200">
                  <a:moveTo>
                    <a:pt x="0" y="0"/>
                  </a:moveTo>
                  <a:lnTo>
                    <a:pt x="533400" y="203200"/>
                  </a:lnTo>
                  <a:lnTo>
                    <a:pt x="4038600" y="203200"/>
                  </a:lnTo>
                </a:path>
              </a:pathLst>
            </a:custGeom>
            <a:noFill/>
            <a:ln w="12700" cap="flat">
              <a:solidFill>
                <a:srgbClr val="9966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8A669500-D01E-4990-90E4-B3FC83BDADB4}"/>
                </a:ext>
              </a:extLst>
            </p:cNvPr>
            <p:cNvSpPr/>
            <p:nvPr/>
          </p:nvSpPr>
          <p:spPr>
            <a:xfrm>
              <a:off x="14020837" y="2132031"/>
              <a:ext cx="45719" cy="45719"/>
            </a:xfrm>
            <a:prstGeom prst="ellipse">
              <a:avLst/>
            </a:prstGeom>
            <a:solidFill>
              <a:srgbClr val="996600"/>
            </a:solidFill>
            <a:ln w="12700" cap="flat">
              <a:solidFill>
                <a:srgbClr val="9966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5CD6B17-B475-4AFA-89ED-DF86CA7A4290}"/>
                </a:ext>
              </a:extLst>
            </p:cNvPr>
            <p:cNvSpPr/>
            <p:nvPr/>
          </p:nvSpPr>
          <p:spPr>
            <a:xfrm>
              <a:off x="10033000" y="2463800"/>
              <a:ext cx="4025900" cy="254000"/>
            </a:xfrm>
            <a:custGeom>
              <a:avLst/>
              <a:gdLst>
                <a:gd name="connsiteX0" fmla="*/ 0 w 4025900"/>
                <a:gd name="connsiteY0" fmla="*/ 0 h 254000"/>
                <a:gd name="connsiteX1" fmla="*/ 520700 w 4025900"/>
                <a:gd name="connsiteY1" fmla="*/ 254000 h 254000"/>
                <a:gd name="connsiteX2" fmla="*/ 4025900 w 4025900"/>
                <a:gd name="connsiteY2" fmla="*/ 2413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25900" h="254000">
                  <a:moveTo>
                    <a:pt x="0" y="0"/>
                  </a:moveTo>
                  <a:lnTo>
                    <a:pt x="520700" y="254000"/>
                  </a:lnTo>
                  <a:lnTo>
                    <a:pt x="4025900" y="241300"/>
                  </a:lnTo>
                </a:path>
              </a:pathLst>
            </a:custGeom>
            <a:noFill/>
            <a:ln w="12700" cap="flat">
              <a:solidFill>
                <a:srgbClr val="9966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88854096-02AE-433F-842D-A847A0BF96B5}"/>
                </a:ext>
              </a:extLst>
            </p:cNvPr>
            <p:cNvSpPr/>
            <p:nvPr/>
          </p:nvSpPr>
          <p:spPr>
            <a:xfrm>
              <a:off x="14017242" y="2688590"/>
              <a:ext cx="45719" cy="45719"/>
            </a:xfrm>
            <a:prstGeom prst="ellipse">
              <a:avLst/>
            </a:prstGeom>
            <a:solidFill>
              <a:srgbClr val="996600"/>
            </a:solidFill>
            <a:ln w="12700" cap="flat">
              <a:solidFill>
                <a:srgbClr val="9966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76623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890B9A5-D88C-406F-85DA-F1B7622E921C}"/>
              </a:ext>
            </a:extLst>
          </p:cNvPr>
          <p:cNvGrpSpPr/>
          <p:nvPr/>
        </p:nvGrpSpPr>
        <p:grpSpPr>
          <a:xfrm>
            <a:off x="15261527" y="99861"/>
            <a:ext cx="2023981" cy="9616668"/>
            <a:chOff x="15261527" y="99861"/>
            <a:chExt cx="2023981" cy="9616668"/>
          </a:xfrm>
        </p:grpSpPr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271118" y="7892235"/>
              <a:ext cx="1903827" cy="1824294"/>
              <a:chOff x="14958705" y="174131"/>
              <a:chExt cx="1903827" cy="1106534"/>
            </a:xfrm>
          </p:grpSpPr>
          <p:sp>
            <p:nvSpPr>
              <p:cNvPr id="299" name="Flowchart: Document 298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00" name="Flowchart: Document 299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02" name="Flowchart: Document 301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271118" y="6680540"/>
              <a:ext cx="1903827" cy="1113546"/>
              <a:chOff x="14958705" y="174131"/>
              <a:chExt cx="1903827" cy="1106534"/>
            </a:xfrm>
          </p:grpSpPr>
          <p:sp>
            <p:nvSpPr>
              <p:cNvPr id="295" name="Flowchart: Document 294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96" name="Flowchart: Document 295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97" name="Flowchart: Document 296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04" name="Flowchart: Multidocument 203"/>
            <p:cNvSpPr/>
            <p:nvPr/>
          </p:nvSpPr>
          <p:spPr>
            <a:xfrm flipH="1">
              <a:off x="15261527" y="99861"/>
              <a:ext cx="1901952" cy="1382466"/>
            </a:xfrm>
            <a:prstGeom prst="flowChartMultidocument">
              <a:avLst/>
            </a:prstGeom>
            <a:solidFill>
              <a:srgbClr val="99CCFF"/>
            </a:solidFill>
            <a:ln w="12700" cap="flat">
              <a:solidFill>
                <a:schemeClr val="accent2">
                  <a:lumMod val="7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8" name="Flowchart: Multidocument 207"/>
            <p:cNvSpPr/>
            <p:nvPr/>
          </p:nvSpPr>
          <p:spPr>
            <a:xfrm flipH="1">
              <a:off x="15285241" y="1807630"/>
              <a:ext cx="1901952" cy="1463040"/>
            </a:xfrm>
            <a:prstGeom prst="flowChartMultidocument">
              <a:avLst/>
            </a:prstGeom>
            <a:solidFill>
              <a:srgbClr val="99CCFF"/>
            </a:solidFill>
            <a:ln w="12700" cap="flat">
              <a:solidFill>
                <a:schemeClr val="accent2">
                  <a:lumMod val="7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0"/>
                </a:spcBef>
              </a:pPr>
              <a:endParaRPr lang="es-CO" sz="120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algn="ctr">
                <a:spcBef>
                  <a:spcPts val="0"/>
                </a:spcBef>
              </a:pPr>
              <a:endParaRPr lang="en-US" sz="12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276325" y="4920820"/>
              <a:ext cx="1903827" cy="1623914"/>
              <a:chOff x="14958705" y="174131"/>
              <a:chExt cx="1903827" cy="1106534"/>
            </a:xfrm>
          </p:grpSpPr>
          <p:sp>
            <p:nvSpPr>
              <p:cNvPr id="133" name="Flowchart: Document 132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4" name="Flowchart: Document 133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35" name="Flowchart: Document 134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5563528" y="2017679"/>
              <a:ext cx="1721980" cy="107208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Rendimiento desviación y estimación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S&amp;C Alcance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S&amp;C Costo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S&amp;C Tiempo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S&amp;C Trabajo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468218" y="5170950"/>
              <a:ext cx="1710317" cy="1179810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de la  PMB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PMB cliente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PMB obra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cambios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de cantidades de obra.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Adicionales de obra.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432088" y="6796985"/>
              <a:ext cx="1792129" cy="94897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a la Gestión de la cartera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Escenarios de facturación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Escenarios de AIU 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Gestión financiera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15431179" y="8064385"/>
              <a:ext cx="1806025" cy="1641475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de informes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Curvas EVM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Tendencias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Clientes internos y externos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</a:t>
              </a: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del proyecto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</a:t>
              </a: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de tareas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</a:t>
              </a:r>
              <a:r>
                <a:rPr lang="es-CO" sz="10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de beneficios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i="1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Dashboards</a:t>
              </a:r>
              <a:r>
                <a:rPr lang="es-CO" sz="10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Gerenciales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00" spc="0" dirty="0">
                  <a:solidFill>
                    <a:srgbClr val="0070C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Alertas e histogramas de recursos.</a:t>
              </a:r>
            </a:p>
          </p:txBody>
        </p: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EAAF64DA-6040-4F55-AF7D-92BB4144907E}"/>
                </a:ext>
              </a:extLst>
            </p:cNvPr>
            <p:cNvGrpSpPr/>
            <p:nvPr/>
          </p:nvGrpSpPr>
          <p:grpSpPr>
            <a:xfrm>
              <a:off x="15285241" y="3594838"/>
              <a:ext cx="1903827" cy="1132690"/>
              <a:chOff x="14958705" y="174131"/>
              <a:chExt cx="1903827" cy="1106534"/>
            </a:xfrm>
          </p:grpSpPr>
          <p:sp>
            <p:nvSpPr>
              <p:cNvPr id="289" name="Flowchart: Document 288">
                <a:extLst>
                  <a:ext uri="{FF2B5EF4-FFF2-40B4-BE49-F238E27FC236}">
                    <a16:creationId xmlns:a16="http://schemas.microsoft.com/office/drawing/2014/main" id="{13B75949-DBAC-4AA3-9D3F-56A6F922EEE1}"/>
                  </a:ext>
                </a:extLst>
              </p:cNvPr>
              <p:cNvSpPr/>
              <p:nvPr/>
            </p:nvSpPr>
            <p:spPr>
              <a:xfrm>
                <a:off x="14958705" y="174131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91" name="Flowchart: Document 290">
                <a:extLst>
                  <a:ext uri="{FF2B5EF4-FFF2-40B4-BE49-F238E27FC236}">
                    <a16:creationId xmlns:a16="http://schemas.microsoft.com/office/drawing/2014/main" id="{F473B3AE-BF04-4743-804C-71D8A67C4595}"/>
                  </a:ext>
                </a:extLst>
              </p:cNvPr>
              <p:cNvSpPr/>
              <p:nvPr/>
            </p:nvSpPr>
            <p:spPr>
              <a:xfrm>
                <a:off x="15045047" y="241723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92" name="Flowchart: Document 291">
                <a:extLst>
                  <a:ext uri="{FF2B5EF4-FFF2-40B4-BE49-F238E27FC236}">
                    <a16:creationId xmlns:a16="http://schemas.microsoft.com/office/drawing/2014/main" id="{8BF02108-4A5C-44B4-B109-856CE2C91F5A}"/>
                  </a:ext>
                </a:extLst>
              </p:cNvPr>
              <p:cNvSpPr/>
              <p:nvPr/>
            </p:nvSpPr>
            <p:spPr>
              <a:xfrm>
                <a:off x="15141802" y="316556"/>
                <a:ext cx="1720730" cy="964109"/>
              </a:xfrm>
              <a:prstGeom prst="flowChartDocument">
                <a:avLst/>
              </a:prstGeom>
              <a:solidFill>
                <a:srgbClr val="99CCFF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93" name="TextBox 292"/>
            <p:cNvSpPr txBox="1"/>
            <p:nvPr/>
          </p:nvSpPr>
          <p:spPr>
            <a:xfrm>
              <a:off x="15475806" y="3818641"/>
              <a:ext cx="1804322" cy="779701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caja de ejecución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OLAP </a:t>
              </a:r>
              <a:r>
                <a:rPr lang="es-CO" sz="11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Cube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caja por Recursos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Flujo de caja por Tareas</a:t>
              </a:r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15552677" y="270554"/>
              <a:ext cx="1661883" cy="1072088"/>
            </a:xfrm>
            <a:prstGeom prst="rect">
              <a:avLst/>
            </a:prstGeom>
            <a:noFill/>
            <a:ln w="1905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Actualización de planes de trabajo PDT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i="1" spc="0" dirty="0" err="1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Reporting</a:t>
              </a:r>
              <a:endParaRPr lang="es-CO" sz="1050" i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Porcentaje completado</a:t>
              </a:r>
            </a:p>
            <a:p>
              <a:pPr marL="171450" lvl="1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Fechas de estado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Maestros y subproyectos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5507631" y="4554153"/>
            <a:ext cx="4508208" cy="379591"/>
          </a:xfrm>
          <a:prstGeom prst="rect">
            <a:avLst/>
          </a:prstGeom>
          <a:solidFill>
            <a:schemeClr val="bg1"/>
          </a:solidFill>
          <a:ln w="1905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b="1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rPr>
              <a:t>MODELO FASE DE SEGUIMIENTO Y CONTROL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0EC500-07E4-4C13-9562-80C8D32CE5EC}"/>
              </a:ext>
            </a:extLst>
          </p:cNvPr>
          <p:cNvGrpSpPr/>
          <p:nvPr/>
        </p:nvGrpSpPr>
        <p:grpSpPr>
          <a:xfrm>
            <a:off x="625105" y="157597"/>
            <a:ext cx="2167552" cy="7332234"/>
            <a:chOff x="625105" y="157597"/>
            <a:chExt cx="2167552" cy="7332234"/>
          </a:xfrm>
        </p:grpSpPr>
        <p:sp>
          <p:nvSpPr>
            <p:cNvPr id="2" name="Flowchart: Predefined Process 1"/>
            <p:cNvSpPr/>
            <p:nvPr/>
          </p:nvSpPr>
          <p:spPr>
            <a:xfrm>
              <a:off x="625105" y="5346915"/>
              <a:ext cx="2167552" cy="45720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Compras</a:t>
              </a:r>
            </a:p>
          </p:txBody>
        </p:sp>
        <p:sp>
          <p:nvSpPr>
            <p:cNvPr id="15" name="Flowchart: Predefined Process 14"/>
            <p:cNvSpPr/>
            <p:nvPr/>
          </p:nvSpPr>
          <p:spPr>
            <a:xfrm>
              <a:off x="631966" y="6218211"/>
              <a:ext cx="2154340" cy="45720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Pruebas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EB6C47-165F-4643-A662-250FA18A4BE9}"/>
                </a:ext>
              </a:extLst>
            </p:cNvPr>
            <p:cNvGrpSpPr/>
            <p:nvPr/>
          </p:nvGrpSpPr>
          <p:grpSpPr>
            <a:xfrm>
              <a:off x="626015" y="157597"/>
              <a:ext cx="1903827" cy="1328714"/>
              <a:chOff x="1448973" y="904875"/>
              <a:chExt cx="1485602" cy="962025"/>
            </a:xfrm>
          </p:grpSpPr>
          <p:sp>
            <p:nvSpPr>
              <p:cNvPr id="20" name="Flowchart: Document 19">
                <a:extLst>
                  <a:ext uri="{FF2B5EF4-FFF2-40B4-BE49-F238E27FC236}">
                    <a16:creationId xmlns:a16="http://schemas.microsoft.com/office/drawing/2014/main" id="{516BAD66-CF93-4293-996E-4019CE85E875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4" name="Flowchart: Document 53">
                <a:extLst>
                  <a:ext uri="{FF2B5EF4-FFF2-40B4-BE49-F238E27FC236}">
                    <a16:creationId xmlns:a16="http://schemas.microsoft.com/office/drawing/2014/main" id="{8F705263-E80C-4847-88DB-61555C1357D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5" name="Flowchart: Document 54">
                <a:extLst>
                  <a:ext uri="{FF2B5EF4-FFF2-40B4-BE49-F238E27FC236}">
                    <a16:creationId xmlns:a16="http://schemas.microsoft.com/office/drawing/2014/main" id="{51FAC7E4-32E1-431B-A028-060825AA393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3562174-3979-42FF-B14B-CCA85AEDABA5}"/>
                </a:ext>
              </a:extLst>
            </p:cNvPr>
            <p:cNvGrpSpPr/>
            <p:nvPr/>
          </p:nvGrpSpPr>
          <p:grpSpPr>
            <a:xfrm>
              <a:off x="626015" y="1664507"/>
              <a:ext cx="1903827" cy="1056100"/>
              <a:chOff x="1448973" y="904875"/>
              <a:chExt cx="1485602" cy="962025"/>
            </a:xfrm>
          </p:grpSpPr>
          <p:sp>
            <p:nvSpPr>
              <p:cNvPr id="57" name="Flowchart: Document 56">
                <a:extLst>
                  <a:ext uri="{FF2B5EF4-FFF2-40B4-BE49-F238E27FC236}">
                    <a16:creationId xmlns:a16="http://schemas.microsoft.com/office/drawing/2014/main" id="{D21BB831-C216-4D03-93ED-EC113675BEB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8" name="Flowchart: Document 57">
                <a:extLst>
                  <a:ext uri="{FF2B5EF4-FFF2-40B4-BE49-F238E27FC236}">
                    <a16:creationId xmlns:a16="http://schemas.microsoft.com/office/drawing/2014/main" id="{33EB18AF-5AA8-4A18-BD3E-57CDE689E331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59" name="Flowchart: Document 58">
                <a:extLst>
                  <a:ext uri="{FF2B5EF4-FFF2-40B4-BE49-F238E27FC236}">
                    <a16:creationId xmlns:a16="http://schemas.microsoft.com/office/drawing/2014/main" id="{687CC92A-FCB7-421D-8878-8E326E12C190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29FE606-AEBE-41F7-A894-AC44116B278E}"/>
                </a:ext>
              </a:extLst>
            </p:cNvPr>
            <p:cNvGrpSpPr/>
            <p:nvPr/>
          </p:nvGrpSpPr>
          <p:grpSpPr>
            <a:xfrm>
              <a:off x="625105" y="3024781"/>
              <a:ext cx="1903827" cy="1774740"/>
              <a:chOff x="1448973" y="904875"/>
              <a:chExt cx="1485602" cy="962025"/>
            </a:xfrm>
          </p:grpSpPr>
          <p:sp>
            <p:nvSpPr>
              <p:cNvPr id="61" name="Flowchart: Document 60">
                <a:extLst>
                  <a:ext uri="{FF2B5EF4-FFF2-40B4-BE49-F238E27FC236}">
                    <a16:creationId xmlns:a16="http://schemas.microsoft.com/office/drawing/2014/main" id="{4BFC57D0-8020-4FC1-A321-500785709218}"/>
                  </a:ext>
                </a:extLst>
              </p:cNvPr>
              <p:cNvSpPr/>
              <p:nvPr/>
            </p:nvSpPr>
            <p:spPr>
              <a:xfrm>
                <a:off x="1448973" y="904875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2" name="Flowchart: Document 61">
                <a:extLst>
                  <a:ext uri="{FF2B5EF4-FFF2-40B4-BE49-F238E27FC236}">
                    <a16:creationId xmlns:a16="http://schemas.microsoft.com/office/drawing/2014/main" id="{2AA7B0B3-59DE-4AEE-BF12-ED3F9000ADEC}"/>
                  </a:ext>
                </a:extLst>
              </p:cNvPr>
              <p:cNvSpPr/>
              <p:nvPr/>
            </p:nvSpPr>
            <p:spPr>
              <a:xfrm>
                <a:off x="1516348" y="96364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63" name="Flowchart: Document 62">
                <a:extLst>
                  <a:ext uri="{FF2B5EF4-FFF2-40B4-BE49-F238E27FC236}">
                    <a16:creationId xmlns:a16="http://schemas.microsoft.com/office/drawing/2014/main" id="{B248A390-AB45-4608-B3A8-23AEF7CAAC51}"/>
                  </a:ext>
                </a:extLst>
              </p:cNvPr>
              <p:cNvSpPr/>
              <p:nvPr/>
            </p:nvSpPr>
            <p:spPr>
              <a:xfrm>
                <a:off x="1591848" y="1028700"/>
                <a:ext cx="1342727" cy="838200"/>
              </a:xfrm>
              <a:prstGeom prst="flowChartDocument">
                <a:avLst/>
              </a:prstGeom>
              <a:solidFill>
                <a:srgbClr val="FFFF99"/>
              </a:solidFill>
              <a:ln w="12700" cap="flat">
                <a:solidFill>
                  <a:schemeClr val="accent2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853036" y="327687"/>
              <a:ext cx="1683156" cy="9489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i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PERFORMANCE MEASUREMENT BASELINE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de Costos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Estructura de Cartera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5927" y="1812941"/>
              <a:ext cx="1579564" cy="77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10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REPORTES DE COMPRAS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Informes de Material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Relaciones de Gasto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1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Cajas Menores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48001" y="3336658"/>
              <a:ext cx="1668437" cy="12336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s-CO" sz="1050" b="1" u="sng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REPORTES DE TRABAJO EN OBRA</a:t>
              </a:r>
              <a:endParaRPr lang="es-CO" sz="1050" spc="0" dirty="0">
                <a:solidFill>
                  <a:srgbClr val="000000"/>
                </a:solidFill>
                <a:latin typeface="DIN Alternate"/>
                <a:ea typeface="DIN Alternate"/>
                <a:cs typeface="DIN Alternate"/>
                <a:sym typeface="DIN Alternate"/>
              </a:endParaRP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Cuadros de trabajo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Tablas de cantidades reales de obra ejecutadas</a:t>
              </a:r>
            </a:p>
            <a:p>
              <a:pPr marL="171450" indent="-1714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s-CO" sz="105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Relación de tiempos de los recursos</a:t>
              </a:r>
            </a:p>
          </p:txBody>
        </p:sp>
        <p:sp>
          <p:nvSpPr>
            <p:cNvPr id="199" name="Flowchart: Predefined Process 198"/>
            <p:cNvSpPr/>
            <p:nvPr/>
          </p:nvSpPr>
          <p:spPr>
            <a:xfrm>
              <a:off x="631966" y="7032631"/>
              <a:ext cx="2138264" cy="457200"/>
            </a:xfrm>
            <a:prstGeom prst="flowChartPredefinedProcess">
              <a:avLst/>
            </a:prstGeom>
            <a:solidFill>
              <a:srgbClr val="FFFF99"/>
            </a:solidFill>
            <a:ln w="19050" cap="flat">
              <a:solidFill>
                <a:schemeClr val="tx2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200" spc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Interventoria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E9F0453-4C49-4128-AF7A-7180DDA33736}"/>
              </a:ext>
            </a:extLst>
          </p:cNvPr>
          <p:cNvGrpSpPr/>
          <p:nvPr/>
        </p:nvGrpSpPr>
        <p:grpSpPr>
          <a:xfrm>
            <a:off x="2521858" y="907466"/>
            <a:ext cx="2978699" cy="6353765"/>
            <a:chOff x="2528932" y="907466"/>
            <a:chExt cx="2978699" cy="6353765"/>
          </a:xfrm>
        </p:grpSpPr>
        <p:cxnSp>
          <p:nvCxnSpPr>
            <p:cNvPr id="273" name="Elbow Connector 272"/>
            <p:cNvCxnSpPr>
              <a:cxnSpLocks/>
              <a:stCxn id="55" idx="3"/>
              <a:endCxn id="199" idx="3"/>
            </p:cNvCxnSpPr>
            <p:nvPr/>
          </p:nvCxnSpPr>
          <p:spPr>
            <a:xfrm>
              <a:off x="2529842" y="907466"/>
              <a:ext cx="240388" cy="6353765"/>
            </a:xfrm>
            <a:prstGeom prst="bentConnector3">
              <a:avLst>
                <a:gd name="adj1" fmla="val 503516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0" name="Elbow Connector 289"/>
            <p:cNvCxnSpPr>
              <a:cxnSpLocks/>
              <a:stCxn id="59" idx="3"/>
              <a:endCxn id="63" idx="3"/>
            </p:cNvCxnSpPr>
            <p:nvPr/>
          </p:nvCxnSpPr>
          <p:spPr>
            <a:xfrm flipH="1">
              <a:off x="2528932" y="2260524"/>
              <a:ext cx="910" cy="1765843"/>
            </a:xfrm>
            <a:prstGeom prst="bentConnector3">
              <a:avLst>
                <a:gd name="adj1" fmla="val -132373077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9" name="Straight Arrow Connector 318"/>
            <p:cNvCxnSpPr>
              <a:cxnSpLocks/>
              <a:endCxn id="6" idx="1"/>
            </p:cNvCxnSpPr>
            <p:nvPr/>
          </p:nvCxnSpPr>
          <p:spPr>
            <a:xfrm flipV="1">
              <a:off x="3736034" y="4743949"/>
              <a:ext cx="1771597" cy="3671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1" name="Elbow Connector 230"/>
            <p:cNvCxnSpPr>
              <a:cxnSpLocks/>
              <a:stCxn id="2" idx="3"/>
              <a:endCxn id="15" idx="3"/>
            </p:cNvCxnSpPr>
            <p:nvPr/>
          </p:nvCxnSpPr>
          <p:spPr>
            <a:xfrm flipH="1">
              <a:off x="2793380" y="5575515"/>
              <a:ext cx="6351" cy="871296"/>
            </a:xfrm>
            <a:prstGeom prst="bentConnector3">
              <a:avLst>
                <a:gd name="adj1" fmla="val -1479767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413FCF-CA65-467D-AB24-F845E5F5D89E}"/>
              </a:ext>
            </a:extLst>
          </p:cNvPr>
          <p:cNvGrpSpPr/>
          <p:nvPr/>
        </p:nvGrpSpPr>
        <p:grpSpPr>
          <a:xfrm>
            <a:off x="7761735" y="4023466"/>
            <a:ext cx="3048" cy="1524064"/>
            <a:chOff x="7761735" y="4023466"/>
            <a:chExt cx="3048" cy="1524064"/>
          </a:xfrm>
        </p:grpSpPr>
        <p:cxnSp>
          <p:nvCxnSpPr>
            <p:cNvPr id="225" name="Straight Arrow Connector 224"/>
            <p:cNvCxnSpPr>
              <a:stCxn id="5" idx="2"/>
              <a:endCxn id="6" idx="0"/>
            </p:cNvCxnSpPr>
            <p:nvPr/>
          </p:nvCxnSpPr>
          <p:spPr>
            <a:xfrm flipH="1">
              <a:off x="7761735" y="4023466"/>
              <a:ext cx="3048" cy="530687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6" name="Straight Arrow Connector 225"/>
            <p:cNvCxnSpPr>
              <a:stCxn id="215" idx="0"/>
              <a:endCxn id="6" idx="2"/>
            </p:cNvCxnSpPr>
            <p:nvPr/>
          </p:nvCxnSpPr>
          <p:spPr>
            <a:xfrm flipH="1" flipV="1">
              <a:off x="7761735" y="4933744"/>
              <a:ext cx="3048" cy="613786"/>
            </a:xfrm>
            <a:prstGeom prst="straightConnector1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C6F3C4-CABC-47A8-B620-18F317EC176F}"/>
              </a:ext>
            </a:extLst>
          </p:cNvPr>
          <p:cNvGrpSpPr/>
          <p:nvPr/>
        </p:nvGrpSpPr>
        <p:grpSpPr>
          <a:xfrm>
            <a:off x="10015839" y="791093"/>
            <a:ext cx="5282102" cy="7895883"/>
            <a:chOff x="10015839" y="791093"/>
            <a:chExt cx="5282102" cy="7895883"/>
          </a:xfrm>
        </p:grpSpPr>
        <p:cxnSp>
          <p:nvCxnSpPr>
            <p:cNvPr id="329" name="Straight Connector 328"/>
            <p:cNvCxnSpPr>
              <a:cxnSpLocks/>
              <a:stCxn id="6" idx="3"/>
            </p:cNvCxnSpPr>
            <p:nvPr/>
          </p:nvCxnSpPr>
          <p:spPr>
            <a:xfrm flipV="1">
              <a:off x="10015839" y="4740803"/>
              <a:ext cx="2200620" cy="314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7" name="Elbow Connector 356"/>
            <p:cNvCxnSpPr>
              <a:cxnSpLocks/>
              <a:stCxn id="204" idx="3"/>
              <a:endCxn id="299" idx="1"/>
            </p:cNvCxnSpPr>
            <p:nvPr/>
          </p:nvCxnSpPr>
          <p:spPr>
            <a:xfrm rot="10800000" flipH="1" flipV="1">
              <a:off x="15261526" y="791093"/>
              <a:ext cx="9591" cy="7895883"/>
            </a:xfrm>
            <a:prstGeom prst="bentConnector3">
              <a:avLst>
                <a:gd name="adj1" fmla="val -31978417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65" name="Elbow Connector 364"/>
            <p:cNvCxnSpPr>
              <a:cxnSpLocks/>
              <a:stCxn id="133" idx="1"/>
              <a:endCxn id="295" idx="1"/>
            </p:cNvCxnSpPr>
            <p:nvPr/>
          </p:nvCxnSpPr>
          <p:spPr>
            <a:xfrm rot="10800000" flipV="1">
              <a:off x="15271119" y="5628267"/>
              <a:ext cx="5207" cy="1537381"/>
            </a:xfrm>
            <a:prstGeom prst="bentConnector3">
              <a:avLst>
                <a:gd name="adj1" fmla="val 5920484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4" name="Elbow Connector 193"/>
            <p:cNvCxnSpPr>
              <a:cxnSpLocks/>
              <a:stCxn id="208" idx="3"/>
              <a:endCxn id="289" idx="1"/>
            </p:cNvCxnSpPr>
            <p:nvPr/>
          </p:nvCxnSpPr>
          <p:spPr>
            <a:xfrm rot="10800000" flipV="1">
              <a:off x="15285241" y="2539149"/>
              <a:ext cx="12700" cy="1549137"/>
            </a:xfrm>
            <a:prstGeom prst="bentConnector3">
              <a:avLst>
                <a:gd name="adj1" fmla="val 24450000"/>
              </a:avLst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77675C7-DA54-4FE6-9632-F35CCC188F5F}"/>
              </a:ext>
            </a:extLst>
          </p:cNvPr>
          <p:cNvGrpSpPr/>
          <p:nvPr/>
        </p:nvGrpSpPr>
        <p:grpSpPr>
          <a:xfrm>
            <a:off x="5221608" y="5547530"/>
            <a:ext cx="5086350" cy="3993518"/>
            <a:chOff x="5221608" y="5547530"/>
            <a:chExt cx="5086350" cy="399351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EC65B80-5063-4CDE-A3ED-2250DCBA921D}"/>
                </a:ext>
              </a:extLst>
            </p:cNvPr>
            <p:cNvSpPr/>
            <p:nvPr/>
          </p:nvSpPr>
          <p:spPr>
            <a:xfrm>
              <a:off x="5631183" y="5704062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O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PMB’s Dinámicas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3E9AA32-7019-4732-9B8E-29D751CAC7A9}"/>
                </a:ext>
              </a:extLst>
            </p:cNvPr>
            <p:cNvSpPr/>
            <p:nvPr/>
          </p:nvSpPr>
          <p:spPr>
            <a:xfrm>
              <a:off x="5631183" y="6133830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Earned Value Management </a:t>
              </a: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EVM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4FE3B53-469F-4071-BE17-244314D2DE27}"/>
                </a:ext>
              </a:extLst>
            </p:cNvPr>
            <p:cNvSpPr/>
            <p:nvPr/>
          </p:nvSpPr>
          <p:spPr>
            <a:xfrm>
              <a:off x="5631183" y="6563598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Earned Schedule </a:t>
              </a: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ES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F6F6E52-EDFB-4FFA-AE5E-4A71711F621B}"/>
                </a:ext>
              </a:extLst>
            </p:cNvPr>
            <p:cNvSpPr/>
            <p:nvPr/>
          </p:nvSpPr>
          <p:spPr>
            <a:xfrm>
              <a:off x="5631183" y="6993366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Earned Work </a:t>
              </a: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EW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45A81CF-D4D6-4E4F-9A22-D6CE0AADE01D}"/>
                </a:ext>
              </a:extLst>
            </p:cNvPr>
            <p:cNvSpPr/>
            <p:nvPr/>
          </p:nvSpPr>
          <p:spPr>
            <a:xfrm>
              <a:off x="5631183" y="7423134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7v de los datos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086BF2B-EDB9-4ED3-9937-B9933DD3EDC4}"/>
                </a:ext>
              </a:extLst>
            </p:cNvPr>
            <p:cNvSpPr/>
            <p:nvPr/>
          </p:nvSpPr>
          <p:spPr>
            <a:xfrm>
              <a:off x="5631183" y="7852902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FAO / APO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317318D-6FCA-49C7-80FC-ED94302C45FE}"/>
                </a:ext>
              </a:extLst>
            </p:cNvPr>
            <p:cNvSpPr/>
            <p:nvPr/>
          </p:nvSpPr>
          <p:spPr>
            <a:xfrm>
              <a:off x="5631183" y="8282670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lvl="1" indent="0" algn="ctr">
                <a:spcBef>
                  <a:spcPts val="0"/>
                </a:spcBef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Curvas S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5" name="Flowchart: Connector 74">
              <a:extLst>
                <a:ext uri="{FF2B5EF4-FFF2-40B4-BE49-F238E27FC236}">
                  <a16:creationId xmlns:a16="http://schemas.microsoft.com/office/drawing/2014/main" id="{E51BD556-3617-4333-89D5-1180ECA909D9}"/>
                </a:ext>
              </a:extLst>
            </p:cNvPr>
            <p:cNvSpPr/>
            <p:nvPr/>
          </p:nvSpPr>
          <p:spPr>
            <a:xfrm>
              <a:off x="9853870" y="5739356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7" name="Flowchart: Connector 76">
              <a:extLst>
                <a:ext uri="{FF2B5EF4-FFF2-40B4-BE49-F238E27FC236}">
                  <a16:creationId xmlns:a16="http://schemas.microsoft.com/office/drawing/2014/main" id="{030DC265-CBE6-4F45-9A1D-4127948EB537}"/>
                </a:ext>
              </a:extLst>
            </p:cNvPr>
            <p:cNvSpPr/>
            <p:nvPr/>
          </p:nvSpPr>
          <p:spPr>
            <a:xfrm>
              <a:off x="9853870" y="6599444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8" name="Flowchart: Connector 77">
              <a:extLst>
                <a:ext uri="{FF2B5EF4-FFF2-40B4-BE49-F238E27FC236}">
                  <a16:creationId xmlns:a16="http://schemas.microsoft.com/office/drawing/2014/main" id="{291FC800-F05B-45A7-8C1F-7DC7F157752F}"/>
                </a:ext>
              </a:extLst>
            </p:cNvPr>
            <p:cNvSpPr/>
            <p:nvPr/>
          </p:nvSpPr>
          <p:spPr>
            <a:xfrm>
              <a:off x="9853870" y="7029488"/>
              <a:ext cx="247650" cy="202897"/>
            </a:xfrm>
            <a:prstGeom prst="flowChartConnector">
              <a:avLst/>
            </a:prstGeom>
            <a:solidFill>
              <a:srgbClr val="00CC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79" name="Flowchart: Connector 78">
              <a:extLst>
                <a:ext uri="{FF2B5EF4-FFF2-40B4-BE49-F238E27FC236}">
                  <a16:creationId xmlns:a16="http://schemas.microsoft.com/office/drawing/2014/main" id="{B2C8F224-B14C-44FA-8D73-5BC1D72FBAFF}"/>
                </a:ext>
              </a:extLst>
            </p:cNvPr>
            <p:cNvSpPr/>
            <p:nvPr/>
          </p:nvSpPr>
          <p:spPr>
            <a:xfrm>
              <a:off x="9853870" y="7459532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0" name="Flowchart: Connector 79">
              <a:extLst>
                <a:ext uri="{FF2B5EF4-FFF2-40B4-BE49-F238E27FC236}">
                  <a16:creationId xmlns:a16="http://schemas.microsoft.com/office/drawing/2014/main" id="{98AB0B22-8DDD-4110-8408-FD3889CD0B8B}"/>
                </a:ext>
              </a:extLst>
            </p:cNvPr>
            <p:cNvSpPr/>
            <p:nvPr/>
          </p:nvSpPr>
          <p:spPr>
            <a:xfrm>
              <a:off x="9853870" y="7889576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1" name="Flowchart: Connector 80">
              <a:extLst>
                <a:ext uri="{FF2B5EF4-FFF2-40B4-BE49-F238E27FC236}">
                  <a16:creationId xmlns:a16="http://schemas.microsoft.com/office/drawing/2014/main" id="{10973487-6F0B-4D26-87DE-8E58263D9358}"/>
                </a:ext>
              </a:extLst>
            </p:cNvPr>
            <p:cNvSpPr/>
            <p:nvPr/>
          </p:nvSpPr>
          <p:spPr>
            <a:xfrm>
              <a:off x="9853870" y="8319619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2" name="Flowchart: Connector 81">
              <a:extLst>
                <a:ext uri="{FF2B5EF4-FFF2-40B4-BE49-F238E27FC236}">
                  <a16:creationId xmlns:a16="http://schemas.microsoft.com/office/drawing/2014/main" id="{9CD5FBED-8AD4-4595-99E5-A88352921245}"/>
                </a:ext>
              </a:extLst>
            </p:cNvPr>
            <p:cNvSpPr/>
            <p:nvPr/>
          </p:nvSpPr>
          <p:spPr>
            <a:xfrm>
              <a:off x="9853870" y="6169400"/>
              <a:ext cx="247650" cy="202897"/>
            </a:xfrm>
            <a:prstGeom prst="flowChartConnector">
              <a:avLst/>
            </a:prstGeom>
            <a:solidFill>
              <a:srgbClr val="CC00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221608" y="5547530"/>
              <a:ext cx="5086350" cy="3993518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A317318D-6FCA-49C7-80FC-ED94302C45FE}"/>
                </a:ext>
              </a:extLst>
            </p:cNvPr>
            <p:cNvSpPr/>
            <p:nvPr/>
          </p:nvSpPr>
          <p:spPr>
            <a:xfrm>
              <a:off x="5631183" y="8693899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s-CO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Business Intelligence</a:t>
              </a:r>
              <a:endParaRPr kumimoji="0" lang="es-CO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A317318D-6FCA-49C7-80FC-ED94302C45FE}"/>
                </a:ext>
              </a:extLst>
            </p:cNvPr>
            <p:cNvSpPr/>
            <p:nvPr/>
          </p:nvSpPr>
          <p:spPr>
            <a:xfrm>
              <a:off x="5631183" y="9084450"/>
              <a:ext cx="4114800" cy="274320"/>
            </a:xfrm>
            <a:prstGeom prst="rect">
              <a:avLst/>
            </a:prstGeom>
            <a:solidFill>
              <a:srgbClr val="CC99FF"/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O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Técnicas avanzadas de Planeación y Control</a:t>
              </a:r>
              <a:endParaRPr kumimoji="0" lang="es-CO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05" name="Flowchart: Connector 304">
              <a:extLst>
                <a:ext uri="{FF2B5EF4-FFF2-40B4-BE49-F238E27FC236}">
                  <a16:creationId xmlns:a16="http://schemas.microsoft.com/office/drawing/2014/main" id="{10973487-6F0B-4D26-87DE-8E58263D9358}"/>
                </a:ext>
              </a:extLst>
            </p:cNvPr>
            <p:cNvSpPr/>
            <p:nvPr/>
          </p:nvSpPr>
          <p:spPr>
            <a:xfrm>
              <a:off x="9853870" y="8733757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06" name="Flowchart: Connector 305">
              <a:extLst>
                <a:ext uri="{FF2B5EF4-FFF2-40B4-BE49-F238E27FC236}">
                  <a16:creationId xmlns:a16="http://schemas.microsoft.com/office/drawing/2014/main" id="{10973487-6F0B-4D26-87DE-8E58263D9358}"/>
                </a:ext>
              </a:extLst>
            </p:cNvPr>
            <p:cNvSpPr/>
            <p:nvPr/>
          </p:nvSpPr>
          <p:spPr>
            <a:xfrm>
              <a:off x="9853870" y="9119198"/>
              <a:ext cx="247650" cy="202897"/>
            </a:xfrm>
            <a:prstGeom prst="flowChartConnector">
              <a:avLst/>
            </a:prstGeom>
            <a:solidFill>
              <a:srgbClr val="005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6D001BF-D99B-4521-A33D-008435C6E529}"/>
              </a:ext>
            </a:extLst>
          </p:cNvPr>
          <p:cNvGrpSpPr/>
          <p:nvPr/>
        </p:nvGrpSpPr>
        <p:grpSpPr>
          <a:xfrm>
            <a:off x="5221608" y="173163"/>
            <a:ext cx="5086350" cy="3850303"/>
            <a:chOff x="5221608" y="173163"/>
            <a:chExt cx="5086350" cy="3850303"/>
          </a:xfrm>
        </p:grpSpPr>
        <p:sp>
          <p:nvSpPr>
            <p:cNvPr id="5" name="Rectangle 4"/>
            <p:cNvSpPr/>
            <p:nvPr/>
          </p:nvSpPr>
          <p:spPr>
            <a:xfrm>
              <a:off x="5221608" y="173163"/>
              <a:ext cx="5086350" cy="3850303"/>
            </a:xfrm>
            <a:prstGeom prst="rect">
              <a:avLst/>
            </a:prstGeom>
            <a:noFill/>
            <a:ln w="19050" cap="flat">
              <a:solidFill>
                <a:schemeClr val="tx1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631183" y="327979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Project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631183" y="795457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 </a:t>
              </a: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Word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631183" y="1262935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Sharepoint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631183" y="1730413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Microsoft</a:t>
              </a:r>
              <a:r>
                <a:rPr kumimoji="0" lang="en-US" sz="1400" b="0" i="1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rPr>
                <a:t> Excel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31183" y="2197891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Online Analytical Processing </a:t>
              </a:r>
              <a:r>
                <a:rPr lang="en-US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OLAP </a:t>
              </a: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Cube</a:t>
              </a:r>
              <a:r>
                <a:rPr lang="en-US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 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31183" y="2665369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Power Business Intelligence </a:t>
              </a:r>
              <a:r>
                <a:rPr lang="en-US" sz="1400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BI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631183" y="3600328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Project Portfolio Management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631183" y="3132847"/>
              <a:ext cx="4114800" cy="27432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400" i="1" spc="0" dirty="0">
                  <a:solidFill>
                    <a:srgbClr val="000000"/>
                  </a:solidFill>
                  <a:latin typeface="DIN Alternate"/>
                  <a:ea typeface="DIN Alternate"/>
                  <a:cs typeface="DIN Alternate"/>
                  <a:sym typeface="DIN Alternate"/>
                </a:rPr>
                <a:t>Microsoft PowerApps</a:t>
              </a:r>
              <a:endParaRPr kumimoji="0" lang="en-US" sz="14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87" name="Flowchart: Decision 86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758748" y="2759883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0" name="Flowchart: Decision 189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758748" y="2290906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2" name="Flowchart: Decision 191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758748" y="1821929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3" name="Flowchart: Decision 192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758748" y="3697837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96" name="Flowchart: Decision 195">
              <a:extLst>
                <a:ext uri="{FF2B5EF4-FFF2-40B4-BE49-F238E27FC236}">
                  <a16:creationId xmlns:a16="http://schemas.microsoft.com/office/drawing/2014/main" id="{2922434A-E69F-4516-A90C-DB5CCA3685BF}"/>
                </a:ext>
              </a:extLst>
            </p:cNvPr>
            <p:cNvSpPr/>
            <p:nvPr/>
          </p:nvSpPr>
          <p:spPr>
            <a:xfrm>
              <a:off x="9758748" y="414998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41" name="Flowchart: Decision 140">
              <a:extLst>
                <a:ext uri="{FF2B5EF4-FFF2-40B4-BE49-F238E27FC236}">
                  <a16:creationId xmlns:a16="http://schemas.microsoft.com/office/drawing/2014/main" id="{06EDD259-AC88-49B0-85A1-90011F400B0D}"/>
                </a:ext>
              </a:extLst>
            </p:cNvPr>
            <p:cNvSpPr/>
            <p:nvPr/>
          </p:nvSpPr>
          <p:spPr>
            <a:xfrm>
              <a:off x="9758748" y="1352952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79" name="Flowchart: Decision 178">
              <a:extLst>
                <a:ext uri="{FF2B5EF4-FFF2-40B4-BE49-F238E27FC236}">
                  <a16:creationId xmlns:a16="http://schemas.microsoft.com/office/drawing/2014/main" id="{7DD6F880-6F6E-43CE-89D9-4244212344C3}"/>
                </a:ext>
              </a:extLst>
            </p:cNvPr>
            <p:cNvSpPr/>
            <p:nvPr/>
          </p:nvSpPr>
          <p:spPr>
            <a:xfrm>
              <a:off x="9758748" y="883975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7" name="Flowchart: Decision 186">
              <a:extLst>
                <a:ext uri="{FF2B5EF4-FFF2-40B4-BE49-F238E27FC236}">
                  <a16:creationId xmlns:a16="http://schemas.microsoft.com/office/drawing/2014/main" id="{198A8638-818D-4194-B572-F24B0962576B}"/>
                </a:ext>
              </a:extLst>
            </p:cNvPr>
            <p:cNvSpPr/>
            <p:nvPr/>
          </p:nvSpPr>
          <p:spPr>
            <a:xfrm>
              <a:off x="9758748" y="3228860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chemeClr val="tx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sp>
        <p:nvSpPr>
          <p:cNvPr id="159" name="Título 1">
            <a:extLst>
              <a:ext uri="{FF2B5EF4-FFF2-40B4-BE49-F238E27FC236}">
                <a16:creationId xmlns:a16="http://schemas.microsoft.com/office/drawing/2014/main" id="{7EC5AC21-C4C6-4182-A3CB-3B5CE9DC58B1}"/>
              </a:ext>
            </a:extLst>
          </p:cNvPr>
          <p:cNvSpPr txBox="1">
            <a:spLocks/>
          </p:cNvSpPr>
          <p:nvPr/>
        </p:nvSpPr>
        <p:spPr>
          <a:xfrm>
            <a:off x="2109" y="848016"/>
            <a:ext cx="504677" cy="7759024"/>
          </a:xfrm>
          <a:prstGeom prst="rect">
            <a:avLst/>
          </a:prstGeom>
        </p:spPr>
        <p:txBody>
          <a:bodyPr vert="vert270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kern="1200" cap="all" spc="100" baseline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4000" dirty="0">
                <a:latin typeface="Tw Cen MT Condensed" panose="020B0606020104020203" pitchFamily="34" charset="0"/>
              </a:rPr>
              <a:t>8.6. MODELO FASE DE seguimiento y control</a:t>
            </a:r>
          </a:p>
        </p:txBody>
      </p:sp>
      <p:cxnSp>
        <p:nvCxnSpPr>
          <p:cNvPr id="160" name="Conector recto 32">
            <a:extLst>
              <a:ext uri="{FF2B5EF4-FFF2-40B4-BE49-F238E27FC236}">
                <a16:creationId xmlns:a16="http://schemas.microsoft.com/office/drawing/2014/main" id="{151AC31B-91E8-479C-BD49-F87979A38275}"/>
              </a:ext>
            </a:extLst>
          </p:cNvPr>
          <p:cNvCxnSpPr>
            <a:cxnSpLocks/>
          </p:cNvCxnSpPr>
          <p:nvPr/>
        </p:nvCxnSpPr>
        <p:spPr>
          <a:xfrm>
            <a:off x="556652" y="12357"/>
            <a:ext cx="0" cy="964644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8C159E-F8D8-446F-9DB9-D9A48FFCB8E6}"/>
              </a:ext>
            </a:extLst>
          </p:cNvPr>
          <p:cNvGrpSpPr/>
          <p:nvPr/>
        </p:nvGrpSpPr>
        <p:grpSpPr>
          <a:xfrm>
            <a:off x="1758743" y="465139"/>
            <a:ext cx="3874799" cy="6154736"/>
            <a:chOff x="1758743" y="465139"/>
            <a:chExt cx="3874799" cy="615473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2CEC140-8B6D-46D7-A407-020809ABB0CA}"/>
                </a:ext>
              </a:extLst>
            </p:cNvPr>
            <p:cNvGrpSpPr/>
            <p:nvPr/>
          </p:nvGrpSpPr>
          <p:grpSpPr>
            <a:xfrm>
              <a:off x="1758743" y="465139"/>
              <a:ext cx="3874799" cy="3272349"/>
              <a:chOff x="1758743" y="465139"/>
              <a:chExt cx="3874799" cy="3272349"/>
            </a:xfrm>
          </p:grpSpPr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3D588002-A65A-4A88-9C21-7303B14DADD3}"/>
                  </a:ext>
                </a:extLst>
              </p:cNvPr>
              <p:cNvGrpSpPr/>
              <p:nvPr/>
            </p:nvGrpSpPr>
            <p:grpSpPr>
              <a:xfrm>
                <a:off x="1850183" y="465139"/>
                <a:ext cx="3783359" cy="3272349"/>
                <a:chOff x="1850183" y="465139"/>
                <a:chExt cx="3783359" cy="3272349"/>
              </a:xfrm>
            </p:grpSpPr>
            <p:cxnSp>
              <p:nvCxnSpPr>
                <p:cNvPr id="166" name="Elbow Connector 188">
                  <a:extLst>
                    <a:ext uri="{FF2B5EF4-FFF2-40B4-BE49-F238E27FC236}">
                      <a16:creationId xmlns:a16="http://schemas.microsoft.com/office/drawing/2014/main" id="{3DEC6306-C599-433D-9B56-3E3D2E10AB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50183" y="465139"/>
                  <a:ext cx="3781000" cy="971468"/>
                </a:xfrm>
                <a:prstGeom prst="bentConnector3">
                  <a:avLst>
                    <a:gd name="adj1" fmla="val 78214"/>
                  </a:avLst>
                </a:prstGeom>
                <a:noFill/>
                <a:ln w="12700" cap="flat">
                  <a:solidFill>
                    <a:srgbClr val="CC3036"/>
                  </a:solidFill>
                  <a:prstDash val="lgDash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67" name="Straight Arrow Connector 166">
                  <a:extLst>
                    <a:ext uri="{FF2B5EF4-FFF2-40B4-BE49-F238E27FC236}">
                      <a16:creationId xmlns:a16="http://schemas.microsoft.com/office/drawing/2014/main" id="{70C14E94-F994-42C3-87AF-B694211C36BA}"/>
                    </a:ext>
                  </a:extLst>
                </p:cNvPr>
                <p:cNvCxnSpPr/>
                <p:nvPr/>
              </p:nvCxnSpPr>
              <p:spPr>
                <a:xfrm>
                  <a:off x="4828870" y="1431646"/>
                  <a:ext cx="804672" cy="0"/>
                </a:xfrm>
                <a:prstGeom prst="straightConnector1">
                  <a:avLst/>
                </a:prstGeom>
                <a:noFill/>
                <a:ln w="12700" cap="flat">
                  <a:solidFill>
                    <a:srgbClr val="CC3036"/>
                  </a:solidFill>
                  <a:prstDash val="lgDash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68" name="Elbow Connector 164">
                  <a:extLst>
                    <a:ext uri="{FF2B5EF4-FFF2-40B4-BE49-F238E27FC236}">
                      <a16:creationId xmlns:a16="http://schemas.microsoft.com/office/drawing/2014/main" id="{D1FC0CBB-7980-4A26-8D2F-25FE81D631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0183" y="1436607"/>
                  <a:ext cx="3781000" cy="2300881"/>
                </a:xfrm>
                <a:prstGeom prst="bentConnector3">
                  <a:avLst>
                    <a:gd name="adj1" fmla="val 78215"/>
                  </a:avLst>
                </a:prstGeom>
                <a:noFill/>
                <a:ln w="12700" cap="flat">
                  <a:solidFill>
                    <a:srgbClr val="CC3036"/>
                  </a:solidFill>
                  <a:prstDash val="lgDash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sp>
            <p:nvSpPr>
              <p:cNvPr id="169" name="Flowchart: Decision 168">
                <a:extLst>
                  <a:ext uri="{FF2B5EF4-FFF2-40B4-BE49-F238E27FC236}">
                    <a16:creationId xmlns:a16="http://schemas.microsoft.com/office/drawing/2014/main" id="{D4DCAC58-0178-4536-8AD5-8EEA51E23EDD}"/>
                  </a:ext>
                </a:extLst>
              </p:cNvPr>
              <p:cNvSpPr/>
              <p:nvPr/>
            </p:nvSpPr>
            <p:spPr>
              <a:xfrm>
                <a:off x="1758743" y="1390887"/>
                <a:ext cx="91440" cy="91440"/>
              </a:xfrm>
              <a:prstGeom prst="flowChartDecision">
                <a:avLst/>
              </a:prstGeom>
              <a:noFill/>
              <a:ln w="12700" cap="flat">
                <a:solidFill>
                  <a:srgbClr val="CC303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8735BFD-751A-4E60-B235-672BF98F7A2F}"/>
                </a:ext>
              </a:extLst>
            </p:cNvPr>
            <p:cNvSpPr/>
            <p:nvPr/>
          </p:nvSpPr>
          <p:spPr>
            <a:xfrm>
              <a:off x="4800600" y="3733800"/>
              <a:ext cx="419100" cy="2886075"/>
            </a:xfrm>
            <a:custGeom>
              <a:avLst/>
              <a:gdLst>
                <a:gd name="connsiteX0" fmla="*/ 0 w 419100"/>
                <a:gd name="connsiteY0" fmla="*/ 0 h 2886075"/>
                <a:gd name="connsiteX1" fmla="*/ 0 w 419100"/>
                <a:gd name="connsiteY1" fmla="*/ 2886075 h 2886075"/>
                <a:gd name="connsiteX2" fmla="*/ 419100 w 419100"/>
                <a:gd name="connsiteY2" fmla="*/ 2886075 h 288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9100" h="2886075">
                  <a:moveTo>
                    <a:pt x="0" y="0"/>
                  </a:moveTo>
                  <a:lnTo>
                    <a:pt x="0" y="2886075"/>
                  </a:lnTo>
                  <a:lnTo>
                    <a:pt x="419100" y="2886075"/>
                  </a:lnTo>
                </a:path>
              </a:pathLst>
            </a:custGeom>
            <a:noFill/>
            <a:ln w="12700" cap="flat">
              <a:solidFill>
                <a:srgbClr val="CC3036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04C944-02E9-4D4D-9887-2DD2E2E9A642}"/>
              </a:ext>
            </a:extLst>
          </p:cNvPr>
          <p:cNvGrpSpPr/>
          <p:nvPr/>
        </p:nvGrpSpPr>
        <p:grpSpPr>
          <a:xfrm>
            <a:off x="1909681" y="1536700"/>
            <a:ext cx="3721502" cy="1204991"/>
            <a:chOff x="1909681" y="1536700"/>
            <a:chExt cx="3721502" cy="1204991"/>
          </a:xfrm>
        </p:grpSpPr>
        <p:sp>
          <p:nvSpPr>
            <p:cNvPr id="170" name="Flowchart: Decision 169">
              <a:extLst>
                <a:ext uri="{FF2B5EF4-FFF2-40B4-BE49-F238E27FC236}">
                  <a16:creationId xmlns:a16="http://schemas.microsoft.com/office/drawing/2014/main" id="{422DB49F-EF22-4A84-9BA9-120450F2D687}"/>
                </a:ext>
              </a:extLst>
            </p:cNvPr>
            <p:cNvSpPr/>
            <p:nvPr/>
          </p:nvSpPr>
          <p:spPr>
            <a:xfrm>
              <a:off x="1909681" y="2650251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E287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171" name="Elbow Connector 263">
              <a:extLst>
                <a:ext uri="{FF2B5EF4-FFF2-40B4-BE49-F238E27FC236}">
                  <a16:creationId xmlns:a16="http://schemas.microsoft.com/office/drawing/2014/main" id="{97381113-0622-459C-B354-A645FAAA8380}"/>
                </a:ext>
              </a:extLst>
            </p:cNvPr>
            <p:cNvCxnSpPr>
              <a:cxnSpLocks/>
              <a:stCxn id="170" idx="3"/>
            </p:cNvCxnSpPr>
            <p:nvPr/>
          </p:nvCxnSpPr>
          <p:spPr>
            <a:xfrm flipV="1">
              <a:off x="2001121" y="1867573"/>
              <a:ext cx="3630062" cy="828398"/>
            </a:xfrm>
            <a:prstGeom prst="bentConnector3">
              <a:avLst>
                <a:gd name="adj1" fmla="val 81907"/>
              </a:avLst>
            </a:prstGeom>
            <a:noFill/>
            <a:ln w="12700" cap="flat">
              <a:solidFill>
                <a:srgbClr val="E287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5DAA7DB-7E9B-48AD-8233-914895F3B4DB}"/>
                </a:ext>
              </a:extLst>
            </p:cNvPr>
            <p:cNvSpPr/>
            <p:nvPr/>
          </p:nvSpPr>
          <p:spPr>
            <a:xfrm>
              <a:off x="4978400" y="1536700"/>
              <a:ext cx="635000" cy="330200"/>
            </a:xfrm>
            <a:custGeom>
              <a:avLst/>
              <a:gdLst>
                <a:gd name="connsiteX0" fmla="*/ 0 w 635000"/>
                <a:gd name="connsiteY0" fmla="*/ 330200 h 330200"/>
                <a:gd name="connsiteX1" fmla="*/ 12700 w 635000"/>
                <a:gd name="connsiteY1" fmla="*/ 114300 h 330200"/>
                <a:gd name="connsiteX2" fmla="*/ 635000 w 635000"/>
                <a:gd name="connsiteY2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000" h="330200">
                  <a:moveTo>
                    <a:pt x="0" y="330200"/>
                  </a:moveTo>
                  <a:lnTo>
                    <a:pt x="12700" y="114300"/>
                  </a:lnTo>
                  <a:lnTo>
                    <a:pt x="635000" y="0"/>
                  </a:lnTo>
                </a:path>
              </a:pathLst>
            </a:custGeom>
            <a:noFill/>
            <a:ln w="12700" cap="flat">
              <a:solidFill>
                <a:srgbClr val="E28700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161F143-38AB-466D-8DC5-5B70285AC127}"/>
              </a:ext>
            </a:extLst>
          </p:cNvPr>
          <p:cNvGrpSpPr/>
          <p:nvPr/>
        </p:nvGrpSpPr>
        <p:grpSpPr>
          <a:xfrm>
            <a:off x="2008441" y="3270007"/>
            <a:ext cx="3622742" cy="1413126"/>
            <a:chOff x="2008441" y="3270007"/>
            <a:chExt cx="3622742" cy="1413126"/>
          </a:xfrm>
        </p:grpSpPr>
        <p:sp>
          <p:nvSpPr>
            <p:cNvPr id="174" name="Flowchart: Decision 173">
              <a:extLst>
                <a:ext uri="{FF2B5EF4-FFF2-40B4-BE49-F238E27FC236}">
                  <a16:creationId xmlns:a16="http://schemas.microsoft.com/office/drawing/2014/main" id="{E77832A8-F4DD-46E9-9636-AF63D08A9A94}"/>
                </a:ext>
              </a:extLst>
            </p:cNvPr>
            <p:cNvSpPr/>
            <p:nvPr/>
          </p:nvSpPr>
          <p:spPr>
            <a:xfrm>
              <a:off x="2008441" y="4591693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BB54BB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175" name="Elbow Connector 307">
              <a:extLst>
                <a:ext uri="{FF2B5EF4-FFF2-40B4-BE49-F238E27FC236}">
                  <a16:creationId xmlns:a16="http://schemas.microsoft.com/office/drawing/2014/main" id="{DFE9B43E-A1FC-4FEA-88DB-2AC46FD3C094}"/>
                </a:ext>
              </a:extLst>
            </p:cNvPr>
            <p:cNvCxnSpPr>
              <a:stCxn id="174" idx="3"/>
            </p:cNvCxnSpPr>
            <p:nvPr/>
          </p:nvCxnSpPr>
          <p:spPr>
            <a:xfrm flipV="1">
              <a:off x="2099881" y="3270007"/>
              <a:ext cx="3531302" cy="1367406"/>
            </a:xfrm>
            <a:prstGeom prst="bentConnector3">
              <a:avLst>
                <a:gd name="adj1" fmla="val 81073"/>
              </a:avLst>
            </a:prstGeom>
            <a:noFill/>
            <a:ln w="12700" cap="flat">
              <a:solidFill>
                <a:schemeClr val="accent2">
                  <a:lumMod val="75000"/>
                </a:schemeClr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E221E9E-CD36-4AF1-9813-24B747CF205C}"/>
              </a:ext>
            </a:extLst>
          </p:cNvPr>
          <p:cNvGrpSpPr/>
          <p:nvPr/>
        </p:nvGrpSpPr>
        <p:grpSpPr>
          <a:xfrm>
            <a:off x="2024568" y="2098315"/>
            <a:ext cx="3197040" cy="5151403"/>
            <a:chOff x="2024568" y="2098315"/>
            <a:chExt cx="3197040" cy="5151403"/>
          </a:xfrm>
        </p:grpSpPr>
        <p:sp>
          <p:nvSpPr>
            <p:cNvPr id="180" name="Flowchart: Decision 179">
              <a:extLst>
                <a:ext uri="{FF2B5EF4-FFF2-40B4-BE49-F238E27FC236}">
                  <a16:creationId xmlns:a16="http://schemas.microsoft.com/office/drawing/2014/main" id="{D6B44A75-94A9-46CC-B067-B5172EDE09ED}"/>
                </a:ext>
              </a:extLst>
            </p:cNvPr>
            <p:cNvSpPr/>
            <p:nvPr/>
          </p:nvSpPr>
          <p:spPr>
            <a:xfrm>
              <a:off x="2024568" y="5832398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005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188" name="Elbow Connector 258">
              <a:extLst>
                <a:ext uri="{FF2B5EF4-FFF2-40B4-BE49-F238E27FC236}">
                  <a16:creationId xmlns:a16="http://schemas.microsoft.com/office/drawing/2014/main" id="{A8C4BCD2-D79A-4EC4-AD2B-E65DCEF0F556}"/>
                </a:ext>
              </a:extLst>
            </p:cNvPr>
            <p:cNvCxnSpPr>
              <a:cxnSpLocks/>
              <a:stCxn id="180" idx="3"/>
            </p:cNvCxnSpPr>
            <p:nvPr/>
          </p:nvCxnSpPr>
          <p:spPr>
            <a:xfrm flipV="1">
              <a:off x="2116008" y="2098315"/>
              <a:ext cx="3105600" cy="3779803"/>
            </a:xfrm>
            <a:prstGeom prst="bentConnector3">
              <a:avLst>
                <a:gd name="adj1" fmla="val 71469"/>
              </a:avLst>
            </a:prstGeom>
            <a:noFill/>
            <a:ln w="12700" cap="flat">
              <a:solidFill>
                <a:srgbClr val="0050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4355756F-37A7-43CF-8C68-20FE1FEC7C64}"/>
                </a:ext>
              </a:extLst>
            </p:cNvPr>
            <p:cNvCxnSpPr/>
            <p:nvPr/>
          </p:nvCxnSpPr>
          <p:spPr>
            <a:xfrm>
              <a:off x="4331869" y="5878118"/>
              <a:ext cx="0" cy="1371600"/>
            </a:xfrm>
            <a:prstGeom prst="line">
              <a:avLst/>
            </a:prstGeom>
            <a:noFill/>
            <a:ln w="12700" cap="flat">
              <a:solidFill>
                <a:srgbClr val="00500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92E78053-495A-46D7-B569-EF44DE707C15}"/>
                </a:ext>
              </a:extLst>
            </p:cNvPr>
            <p:cNvCxnSpPr/>
            <p:nvPr/>
          </p:nvCxnSpPr>
          <p:spPr>
            <a:xfrm>
              <a:off x="4334409" y="7249449"/>
              <a:ext cx="868680" cy="0"/>
            </a:xfrm>
            <a:prstGeom prst="straightConnector1">
              <a:avLst/>
            </a:prstGeom>
            <a:noFill/>
            <a:ln w="12700" cap="flat">
              <a:solidFill>
                <a:srgbClr val="00500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40B962B-8B2D-4A67-B035-66B0E89779FF}"/>
              </a:ext>
            </a:extLst>
          </p:cNvPr>
          <p:cNvGrpSpPr/>
          <p:nvPr/>
        </p:nvGrpSpPr>
        <p:grpSpPr>
          <a:xfrm>
            <a:off x="2008441" y="3847695"/>
            <a:ext cx="3213167" cy="4095340"/>
            <a:chOff x="2008441" y="3847695"/>
            <a:chExt cx="3213167" cy="4095340"/>
          </a:xfrm>
        </p:grpSpPr>
        <p:sp>
          <p:nvSpPr>
            <p:cNvPr id="197" name="Flowchart: Decision 196">
              <a:extLst>
                <a:ext uri="{FF2B5EF4-FFF2-40B4-BE49-F238E27FC236}">
                  <a16:creationId xmlns:a16="http://schemas.microsoft.com/office/drawing/2014/main" id="{65068983-1EEF-4AD1-8BE7-FDE74D64A7B6}"/>
                </a:ext>
              </a:extLst>
            </p:cNvPr>
            <p:cNvSpPr/>
            <p:nvPr/>
          </p:nvSpPr>
          <p:spPr>
            <a:xfrm>
              <a:off x="2008441" y="6677610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0070C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201" name="Elbow Connector 219">
              <a:extLst>
                <a:ext uri="{FF2B5EF4-FFF2-40B4-BE49-F238E27FC236}">
                  <a16:creationId xmlns:a16="http://schemas.microsoft.com/office/drawing/2014/main" id="{7DE6E521-CB63-46DC-B999-7BF083A162C6}"/>
                </a:ext>
              </a:extLst>
            </p:cNvPr>
            <p:cNvCxnSpPr>
              <a:cxnSpLocks/>
              <a:stCxn id="197" idx="3"/>
            </p:cNvCxnSpPr>
            <p:nvPr/>
          </p:nvCxnSpPr>
          <p:spPr>
            <a:xfrm flipV="1">
              <a:off x="2099881" y="3847695"/>
              <a:ext cx="3121727" cy="2875635"/>
            </a:xfrm>
            <a:prstGeom prst="bentConnector3">
              <a:avLst>
                <a:gd name="adj1" fmla="val 82424"/>
              </a:avLst>
            </a:prstGeom>
            <a:noFill/>
            <a:ln w="12700" cap="flat">
              <a:solidFill>
                <a:srgbClr val="0070C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60F7669C-27A3-4122-999B-0562BEAFB60F}"/>
                </a:ext>
              </a:extLst>
            </p:cNvPr>
            <p:cNvCxnSpPr/>
            <p:nvPr/>
          </p:nvCxnSpPr>
          <p:spPr>
            <a:xfrm>
              <a:off x="4668419" y="6735265"/>
              <a:ext cx="0" cy="1188720"/>
            </a:xfrm>
            <a:prstGeom prst="line">
              <a:avLst/>
            </a:prstGeom>
            <a:noFill/>
            <a:ln w="12700" cap="flat">
              <a:solidFill>
                <a:srgbClr val="0070C0"/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DC87D2E9-FBF8-4370-A531-C456D0AFB444}"/>
                </a:ext>
              </a:extLst>
            </p:cNvPr>
            <p:cNvCxnSpPr/>
            <p:nvPr/>
          </p:nvCxnSpPr>
          <p:spPr>
            <a:xfrm>
              <a:off x="4668419" y="7943035"/>
              <a:ext cx="548640" cy="0"/>
            </a:xfrm>
            <a:prstGeom prst="straightConnector1">
              <a:avLst/>
            </a:prstGeom>
            <a:noFill/>
            <a:ln w="12700" cap="flat">
              <a:solidFill>
                <a:srgbClr val="0070C0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B5D7894-D096-4F21-99B6-41F5C9A12ECB}"/>
              </a:ext>
            </a:extLst>
          </p:cNvPr>
          <p:cNvGrpSpPr/>
          <p:nvPr/>
        </p:nvGrpSpPr>
        <p:grpSpPr>
          <a:xfrm>
            <a:off x="2008441" y="3105150"/>
            <a:ext cx="3213167" cy="5588749"/>
            <a:chOff x="2008441" y="3105150"/>
            <a:chExt cx="3213167" cy="5588749"/>
          </a:xfrm>
        </p:grpSpPr>
        <p:sp>
          <p:nvSpPr>
            <p:cNvPr id="206" name="Flowchart: Decision 205">
              <a:extLst>
                <a:ext uri="{FF2B5EF4-FFF2-40B4-BE49-F238E27FC236}">
                  <a16:creationId xmlns:a16="http://schemas.microsoft.com/office/drawing/2014/main" id="{F4F54615-2E74-4D41-81EF-E5DD294D3692}"/>
                </a:ext>
              </a:extLst>
            </p:cNvPr>
            <p:cNvSpPr/>
            <p:nvPr/>
          </p:nvSpPr>
          <p:spPr>
            <a:xfrm>
              <a:off x="2008441" y="7476424"/>
              <a:ext cx="91440" cy="91440"/>
            </a:xfrm>
            <a:prstGeom prst="flowChartDecision">
              <a:avLst/>
            </a:prstGeom>
            <a:noFill/>
            <a:ln w="12700" cap="flat">
              <a:solidFill>
                <a:srgbClr val="F5D309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cxnSp>
          <p:nvCxnSpPr>
            <p:cNvPr id="207" name="Elbow Connector 156">
              <a:extLst>
                <a:ext uri="{FF2B5EF4-FFF2-40B4-BE49-F238E27FC236}">
                  <a16:creationId xmlns:a16="http://schemas.microsoft.com/office/drawing/2014/main" id="{25D8CDF3-D546-4534-8BF2-5523EDA3255C}"/>
                </a:ext>
              </a:extLst>
            </p:cNvPr>
            <p:cNvCxnSpPr>
              <a:cxnSpLocks/>
              <a:stCxn id="206" idx="3"/>
            </p:cNvCxnSpPr>
            <p:nvPr/>
          </p:nvCxnSpPr>
          <p:spPr>
            <a:xfrm>
              <a:off x="2099881" y="7522144"/>
              <a:ext cx="3121727" cy="1171755"/>
            </a:xfrm>
            <a:prstGeom prst="bentConnector3">
              <a:avLst>
                <a:gd name="adj1" fmla="val 56974"/>
              </a:avLst>
            </a:prstGeom>
            <a:noFill/>
            <a:ln w="12700" cap="flat">
              <a:solidFill>
                <a:srgbClr val="F5D309"/>
              </a:solidFill>
              <a:prstDash val="lgDash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FCF51000-EC95-406E-B76F-ABC6E4BC0898}"/>
                </a:ext>
              </a:extLst>
            </p:cNvPr>
            <p:cNvSpPr/>
            <p:nvPr/>
          </p:nvSpPr>
          <p:spPr>
            <a:xfrm>
              <a:off x="3876675" y="3105150"/>
              <a:ext cx="1343025" cy="4429125"/>
            </a:xfrm>
            <a:custGeom>
              <a:avLst/>
              <a:gdLst>
                <a:gd name="connsiteX0" fmla="*/ 0 w 1343025"/>
                <a:gd name="connsiteY0" fmla="*/ 4429125 h 4429125"/>
                <a:gd name="connsiteX1" fmla="*/ 9525 w 1343025"/>
                <a:gd name="connsiteY1" fmla="*/ 0 h 4429125"/>
                <a:gd name="connsiteX2" fmla="*/ 1343025 w 1343025"/>
                <a:gd name="connsiteY2" fmla="*/ 9525 h 442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3025" h="4429125">
                  <a:moveTo>
                    <a:pt x="0" y="4429125"/>
                  </a:moveTo>
                  <a:lnTo>
                    <a:pt x="9525" y="0"/>
                  </a:lnTo>
                  <a:lnTo>
                    <a:pt x="1343025" y="9525"/>
                  </a:lnTo>
                </a:path>
              </a:pathLst>
            </a:custGeom>
            <a:noFill/>
            <a:ln w="12700" cap="flat">
              <a:solidFill>
                <a:srgbClr val="F5D309"/>
              </a:solidFill>
              <a:prstDash val="lgDash"/>
              <a:miter lim="400000"/>
              <a:headEnd type="none" w="med" len="med"/>
              <a:tailEnd type="triangle" w="med" len="med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45F0E87-E7A7-4EC1-8CEA-CF06F536A7B6}"/>
              </a:ext>
            </a:extLst>
          </p:cNvPr>
          <p:cNvGrpSpPr/>
          <p:nvPr/>
        </p:nvGrpSpPr>
        <p:grpSpPr>
          <a:xfrm>
            <a:off x="9855200" y="11593"/>
            <a:ext cx="7064259" cy="3747607"/>
            <a:chOff x="9855200" y="11593"/>
            <a:chExt cx="7064259" cy="3747607"/>
          </a:xfrm>
        </p:grpSpPr>
        <p:sp>
          <p:nvSpPr>
            <p:cNvPr id="119" name="Flowchart: Connector 118">
              <a:extLst>
                <a:ext uri="{FF2B5EF4-FFF2-40B4-BE49-F238E27FC236}">
                  <a16:creationId xmlns:a16="http://schemas.microsoft.com/office/drawing/2014/main" id="{E3D9973C-308F-4A2C-9E6E-87550DABCE11}"/>
                </a:ext>
              </a:extLst>
            </p:cNvPr>
            <p:cNvSpPr/>
            <p:nvPr/>
          </p:nvSpPr>
          <p:spPr>
            <a:xfrm>
              <a:off x="16342901" y="11593"/>
              <a:ext cx="247650" cy="202897"/>
            </a:xfrm>
            <a:prstGeom prst="flowChartConnector">
              <a:avLst/>
            </a:prstGeom>
            <a:solidFill>
              <a:srgbClr val="005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3" name="Flowchart: Connector 152">
              <a:extLst>
                <a:ext uri="{FF2B5EF4-FFF2-40B4-BE49-F238E27FC236}">
                  <a16:creationId xmlns:a16="http://schemas.microsoft.com/office/drawing/2014/main" id="{4D936728-E41B-42EA-9F06-2901462AE417}"/>
                </a:ext>
              </a:extLst>
            </p:cNvPr>
            <p:cNvSpPr/>
            <p:nvPr/>
          </p:nvSpPr>
          <p:spPr>
            <a:xfrm>
              <a:off x="16671809" y="1159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09" name="Flowchart: Connector 208">
              <a:extLst>
                <a:ext uri="{FF2B5EF4-FFF2-40B4-BE49-F238E27FC236}">
                  <a16:creationId xmlns:a16="http://schemas.microsoft.com/office/drawing/2014/main" id="{2111C37E-4FC2-4E60-BB11-E4AB67771B24}"/>
                </a:ext>
              </a:extLst>
            </p:cNvPr>
            <p:cNvSpPr/>
            <p:nvPr/>
          </p:nvSpPr>
          <p:spPr>
            <a:xfrm>
              <a:off x="16013992" y="11593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57A8D2E-2B84-409E-814D-026BE7A69219}"/>
                </a:ext>
              </a:extLst>
            </p:cNvPr>
            <p:cNvGrpSpPr/>
            <p:nvPr/>
          </p:nvGrpSpPr>
          <p:grpSpPr>
            <a:xfrm>
              <a:off x="9855200" y="453390"/>
              <a:ext cx="5410200" cy="3305810"/>
              <a:chOff x="9855200" y="453390"/>
              <a:chExt cx="5410200" cy="3305810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6B4DB52-AEBF-4D84-8BE3-4C8702D9C7CD}"/>
                  </a:ext>
                </a:extLst>
              </p:cNvPr>
              <p:cNvSpPr/>
              <p:nvPr/>
            </p:nvSpPr>
            <p:spPr>
              <a:xfrm>
                <a:off x="9855200" y="469900"/>
                <a:ext cx="5410200" cy="12700"/>
              </a:xfrm>
              <a:custGeom>
                <a:avLst/>
                <a:gdLst>
                  <a:gd name="connsiteX0" fmla="*/ 0 w 5410200"/>
                  <a:gd name="connsiteY0" fmla="*/ 12700 h 12700"/>
                  <a:gd name="connsiteX1" fmla="*/ 5410200 w 5410200"/>
                  <a:gd name="connsiteY1" fmla="*/ 0 h 1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410200" h="12700">
                    <a:moveTo>
                      <a:pt x="0" y="12700"/>
                    </a:moveTo>
                    <a:lnTo>
                      <a:pt x="5410200" y="0"/>
                    </a:lnTo>
                  </a:path>
                </a:pathLst>
              </a:custGeom>
              <a:noFill/>
              <a:ln w="12700" cap="flat">
                <a:solidFill>
                  <a:srgbClr val="0070C0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F1843E6-2009-43DB-A550-E67CDAD0FBFA}"/>
                  </a:ext>
                </a:extLst>
              </p:cNvPr>
              <p:cNvSpPr/>
              <p:nvPr/>
            </p:nvSpPr>
            <p:spPr>
              <a:xfrm>
                <a:off x="9867900" y="482600"/>
                <a:ext cx="1422400" cy="3276600"/>
              </a:xfrm>
              <a:custGeom>
                <a:avLst/>
                <a:gdLst>
                  <a:gd name="connsiteX0" fmla="*/ 0 w 1422400"/>
                  <a:gd name="connsiteY0" fmla="*/ 3263900 h 3276600"/>
                  <a:gd name="connsiteX1" fmla="*/ 1422400 w 1422400"/>
                  <a:gd name="connsiteY1" fmla="*/ 3276600 h 3276600"/>
                  <a:gd name="connsiteX2" fmla="*/ 1409700 w 1422400"/>
                  <a:gd name="connsiteY2" fmla="*/ 0 h 327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22400" h="3276600">
                    <a:moveTo>
                      <a:pt x="0" y="3263900"/>
                    </a:moveTo>
                    <a:lnTo>
                      <a:pt x="1422400" y="3276600"/>
                    </a:lnTo>
                    <a:cubicBezTo>
                      <a:pt x="1418167" y="2184400"/>
                      <a:pt x="1413933" y="1092200"/>
                      <a:pt x="1409700" y="0"/>
                    </a:cubicBezTo>
                  </a:path>
                </a:pathLst>
              </a:custGeom>
              <a:noFill/>
              <a:ln w="12700" cap="flat">
                <a:solidFill>
                  <a:srgbClr val="0070C0"/>
                </a:solidFill>
                <a:prstDash val="lgDash"/>
                <a:miter lim="400000"/>
                <a:headEnd type="none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24F3B7A2-70C5-4431-B070-26495DE0FAC8}"/>
                  </a:ext>
                </a:extLst>
              </p:cNvPr>
              <p:cNvSpPr/>
              <p:nvPr/>
            </p:nvSpPr>
            <p:spPr>
              <a:xfrm>
                <a:off x="9855200" y="3263900"/>
                <a:ext cx="1435100" cy="12700"/>
              </a:xfrm>
              <a:custGeom>
                <a:avLst/>
                <a:gdLst>
                  <a:gd name="connsiteX0" fmla="*/ 0 w 1435100"/>
                  <a:gd name="connsiteY0" fmla="*/ 0 h 12700"/>
                  <a:gd name="connsiteX1" fmla="*/ 1435100 w 1435100"/>
                  <a:gd name="connsiteY1" fmla="*/ 12700 h 1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35100" h="12700">
                    <a:moveTo>
                      <a:pt x="0" y="0"/>
                    </a:moveTo>
                    <a:lnTo>
                      <a:pt x="1435100" y="12700"/>
                    </a:lnTo>
                  </a:path>
                </a:pathLst>
              </a:custGeom>
              <a:noFill/>
              <a:ln w="12700" cap="flat">
                <a:solidFill>
                  <a:srgbClr val="0070C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4BAA5494-0CCF-4A9F-940C-6ABA5E19A4A2}"/>
                  </a:ext>
                </a:extLst>
              </p:cNvPr>
              <p:cNvSpPr/>
              <p:nvPr/>
            </p:nvSpPr>
            <p:spPr>
              <a:xfrm>
                <a:off x="11244581" y="453390"/>
                <a:ext cx="45719" cy="45719"/>
              </a:xfrm>
              <a:prstGeom prst="ellipse">
                <a:avLst/>
              </a:prstGeom>
              <a:solidFill>
                <a:srgbClr val="0070C0"/>
              </a:solidFill>
              <a:ln w="12700" cap="flat">
                <a:solidFill>
                  <a:srgbClr val="0070C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B659F2EA-7334-4B80-A248-3446D555E6CA}"/>
                  </a:ext>
                </a:extLst>
              </p:cNvPr>
              <p:cNvSpPr/>
              <p:nvPr/>
            </p:nvSpPr>
            <p:spPr>
              <a:xfrm>
                <a:off x="11251643" y="3253910"/>
                <a:ext cx="45719" cy="45719"/>
              </a:xfrm>
              <a:prstGeom prst="ellipse">
                <a:avLst/>
              </a:prstGeom>
              <a:solidFill>
                <a:srgbClr val="0070C0"/>
              </a:solidFill>
              <a:ln w="12700" cap="flat">
                <a:solidFill>
                  <a:srgbClr val="0070C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0E86A00-F235-483E-9EF8-E060D1917380}"/>
              </a:ext>
            </a:extLst>
          </p:cNvPr>
          <p:cNvGrpSpPr/>
          <p:nvPr/>
        </p:nvGrpSpPr>
        <p:grpSpPr>
          <a:xfrm>
            <a:off x="9842500" y="482600"/>
            <a:ext cx="7456270" cy="3251200"/>
            <a:chOff x="9842500" y="482600"/>
            <a:chExt cx="7456270" cy="3251200"/>
          </a:xfrm>
        </p:grpSpPr>
        <p:sp>
          <p:nvSpPr>
            <p:cNvPr id="154" name="Flowchart: Connector 153">
              <a:extLst>
                <a:ext uri="{FF2B5EF4-FFF2-40B4-BE49-F238E27FC236}">
                  <a16:creationId xmlns:a16="http://schemas.microsoft.com/office/drawing/2014/main" id="{861E179A-82BD-43FF-886B-74C417A7006D}"/>
                </a:ext>
              </a:extLst>
            </p:cNvPr>
            <p:cNvSpPr/>
            <p:nvPr/>
          </p:nvSpPr>
          <p:spPr>
            <a:xfrm>
              <a:off x="15746106" y="1673366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5" name="Flowchart: Connector 154">
              <a:extLst>
                <a:ext uri="{FF2B5EF4-FFF2-40B4-BE49-F238E27FC236}">
                  <a16:creationId xmlns:a16="http://schemas.microsoft.com/office/drawing/2014/main" id="{BDB07C6B-52C7-4356-9ADE-1022DAB16763}"/>
                </a:ext>
              </a:extLst>
            </p:cNvPr>
            <p:cNvSpPr/>
            <p:nvPr/>
          </p:nvSpPr>
          <p:spPr>
            <a:xfrm>
              <a:off x="16079894" y="1673366"/>
              <a:ext cx="247650" cy="202897"/>
            </a:xfrm>
            <a:prstGeom prst="flowChartConnector">
              <a:avLst/>
            </a:prstGeom>
            <a:solidFill>
              <a:srgbClr val="00CC66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6" name="Flowchart: Connector 155">
              <a:extLst>
                <a:ext uri="{FF2B5EF4-FFF2-40B4-BE49-F238E27FC236}">
                  <a16:creationId xmlns:a16="http://schemas.microsoft.com/office/drawing/2014/main" id="{105D2557-83C0-46E0-9372-54E26E0CAB03}"/>
                </a:ext>
              </a:extLst>
            </p:cNvPr>
            <p:cNvSpPr/>
            <p:nvPr/>
          </p:nvSpPr>
          <p:spPr>
            <a:xfrm>
              <a:off x="16413682" y="1673366"/>
              <a:ext cx="247650" cy="202897"/>
            </a:xfrm>
            <a:prstGeom prst="flowChartConnector">
              <a:avLst/>
            </a:prstGeom>
            <a:solidFill>
              <a:srgbClr val="FF99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8" name="Flowchart: Connector 157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6747883" y="1673366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6" name="Flowchart: Connector 185">
              <a:extLst>
                <a:ext uri="{FF2B5EF4-FFF2-40B4-BE49-F238E27FC236}">
                  <a16:creationId xmlns:a16="http://schemas.microsoft.com/office/drawing/2014/main" id="{BC8680B8-776C-4C0A-AAAB-E3385B126CB0}"/>
                </a:ext>
              </a:extLst>
            </p:cNvPr>
            <p:cNvSpPr/>
            <p:nvPr/>
          </p:nvSpPr>
          <p:spPr>
            <a:xfrm>
              <a:off x="17051120" y="1673366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23" name="Flowchart: Connector 322">
              <a:extLst>
                <a:ext uri="{FF2B5EF4-FFF2-40B4-BE49-F238E27FC236}">
                  <a16:creationId xmlns:a16="http://schemas.microsoft.com/office/drawing/2014/main" id="{861E179A-82BD-43FF-886B-74C417A7006D}"/>
                </a:ext>
              </a:extLst>
            </p:cNvPr>
            <p:cNvSpPr/>
            <p:nvPr/>
          </p:nvSpPr>
          <p:spPr>
            <a:xfrm>
              <a:off x="15415773" y="1673366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24" name="Flowchart: Connector 323">
              <a:extLst>
                <a:ext uri="{FF2B5EF4-FFF2-40B4-BE49-F238E27FC236}">
                  <a16:creationId xmlns:a16="http://schemas.microsoft.com/office/drawing/2014/main" id="{861E179A-82BD-43FF-886B-74C417A7006D}"/>
                </a:ext>
              </a:extLst>
            </p:cNvPr>
            <p:cNvSpPr/>
            <p:nvPr/>
          </p:nvSpPr>
          <p:spPr>
            <a:xfrm>
              <a:off x="15109501" y="1673366"/>
              <a:ext cx="247650" cy="202897"/>
            </a:xfrm>
            <a:prstGeom prst="flowChartConnector">
              <a:avLst/>
            </a:prstGeom>
            <a:solidFill>
              <a:srgbClr val="005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6CC6676-7CF8-4FAC-BE91-AEACE94AE6E1}"/>
                </a:ext>
              </a:extLst>
            </p:cNvPr>
            <p:cNvGrpSpPr/>
            <p:nvPr/>
          </p:nvGrpSpPr>
          <p:grpSpPr>
            <a:xfrm>
              <a:off x="9842500" y="482600"/>
              <a:ext cx="5448300" cy="3251200"/>
              <a:chOff x="9842500" y="482600"/>
              <a:chExt cx="5448300" cy="3251200"/>
            </a:xfrm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98B0AC78-C38D-4AB0-87BB-86BF966B492C}"/>
                  </a:ext>
                </a:extLst>
              </p:cNvPr>
              <p:cNvSpPr/>
              <p:nvPr/>
            </p:nvSpPr>
            <p:spPr>
              <a:xfrm>
                <a:off x="9855200" y="1384300"/>
                <a:ext cx="5435600" cy="939800"/>
              </a:xfrm>
              <a:custGeom>
                <a:avLst/>
                <a:gdLst>
                  <a:gd name="connsiteX0" fmla="*/ 0 w 5435600"/>
                  <a:gd name="connsiteY0" fmla="*/ 12700 h 939800"/>
                  <a:gd name="connsiteX1" fmla="*/ 3225800 w 5435600"/>
                  <a:gd name="connsiteY1" fmla="*/ 0 h 939800"/>
                  <a:gd name="connsiteX2" fmla="*/ 3225800 w 5435600"/>
                  <a:gd name="connsiteY2" fmla="*/ 939800 h 939800"/>
                  <a:gd name="connsiteX3" fmla="*/ 5435600 w 5435600"/>
                  <a:gd name="connsiteY3" fmla="*/ 939800 h 93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35600" h="939800">
                    <a:moveTo>
                      <a:pt x="0" y="12700"/>
                    </a:moveTo>
                    <a:lnTo>
                      <a:pt x="3225800" y="0"/>
                    </a:lnTo>
                    <a:lnTo>
                      <a:pt x="3225800" y="939800"/>
                    </a:lnTo>
                    <a:lnTo>
                      <a:pt x="5435600" y="939800"/>
                    </a:lnTo>
                  </a:path>
                </a:pathLst>
              </a:custGeom>
              <a:noFill/>
              <a:ln w="12700" cap="flat">
                <a:solidFill>
                  <a:schemeClr val="accent5">
                    <a:lumMod val="75000"/>
                  </a:schemeClr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6C47D775-51F1-4E61-9EB5-F35AA58A94B4}"/>
                  </a:ext>
                </a:extLst>
              </p:cNvPr>
              <p:cNvSpPr/>
              <p:nvPr/>
            </p:nvSpPr>
            <p:spPr>
              <a:xfrm>
                <a:off x="9842500" y="1397000"/>
                <a:ext cx="1943100" cy="2336800"/>
              </a:xfrm>
              <a:custGeom>
                <a:avLst/>
                <a:gdLst>
                  <a:gd name="connsiteX0" fmla="*/ 0 w 1943100"/>
                  <a:gd name="connsiteY0" fmla="*/ 2336800 h 2336800"/>
                  <a:gd name="connsiteX1" fmla="*/ 723900 w 1943100"/>
                  <a:gd name="connsiteY1" fmla="*/ 2120900 h 2336800"/>
                  <a:gd name="connsiteX2" fmla="*/ 1943100 w 1943100"/>
                  <a:gd name="connsiteY2" fmla="*/ 2120900 h 2336800"/>
                  <a:gd name="connsiteX3" fmla="*/ 1930400 w 1943100"/>
                  <a:gd name="connsiteY3" fmla="*/ 0 h 233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100" h="2336800">
                    <a:moveTo>
                      <a:pt x="0" y="2336800"/>
                    </a:moveTo>
                    <a:lnTo>
                      <a:pt x="723900" y="2120900"/>
                    </a:lnTo>
                    <a:lnTo>
                      <a:pt x="1943100" y="2120900"/>
                    </a:lnTo>
                    <a:cubicBezTo>
                      <a:pt x="1938867" y="1413933"/>
                      <a:pt x="1934633" y="706967"/>
                      <a:pt x="1930400" y="0"/>
                    </a:cubicBezTo>
                  </a:path>
                </a:pathLst>
              </a:custGeom>
              <a:noFill/>
              <a:ln w="12700" cap="flat">
                <a:solidFill>
                  <a:schemeClr val="accent5">
                    <a:lumMod val="75000"/>
                  </a:schemeClr>
                </a:solidFill>
                <a:prstDash val="lgDash"/>
                <a:miter lim="400000"/>
                <a:headEnd type="none" w="med" len="med"/>
                <a:tailEnd type="non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BBCE87E-CA90-449A-8C22-8DF1B56D297B}"/>
                  </a:ext>
                </a:extLst>
              </p:cNvPr>
              <p:cNvSpPr/>
              <p:nvPr/>
            </p:nvSpPr>
            <p:spPr>
              <a:xfrm>
                <a:off x="9855200" y="482600"/>
                <a:ext cx="1930400" cy="914400"/>
              </a:xfrm>
              <a:custGeom>
                <a:avLst/>
                <a:gdLst>
                  <a:gd name="connsiteX0" fmla="*/ 0 w 1930400"/>
                  <a:gd name="connsiteY0" fmla="*/ 0 h 914400"/>
                  <a:gd name="connsiteX1" fmla="*/ 673100 w 1930400"/>
                  <a:gd name="connsiteY1" fmla="*/ 292100 h 914400"/>
                  <a:gd name="connsiteX2" fmla="*/ 1930400 w 1930400"/>
                  <a:gd name="connsiteY2" fmla="*/ 304800 h 914400"/>
                  <a:gd name="connsiteX3" fmla="*/ 1917700 w 1930400"/>
                  <a:gd name="connsiteY3" fmla="*/ 914400 h 91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0400" h="914400">
                    <a:moveTo>
                      <a:pt x="0" y="0"/>
                    </a:moveTo>
                    <a:lnTo>
                      <a:pt x="673100" y="292100"/>
                    </a:lnTo>
                    <a:lnTo>
                      <a:pt x="1930400" y="304800"/>
                    </a:lnTo>
                    <a:lnTo>
                      <a:pt x="1917700" y="914400"/>
                    </a:lnTo>
                  </a:path>
                </a:pathLst>
              </a:custGeom>
              <a:noFill/>
              <a:ln w="12700" cap="flat">
                <a:solidFill>
                  <a:schemeClr val="accent5">
                    <a:lumMod val="75000"/>
                  </a:schemeClr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3D1D404E-5EA4-4C36-B743-25CC207F5C17}"/>
                  </a:ext>
                </a:extLst>
              </p:cNvPr>
              <p:cNvSpPr/>
              <p:nvPr/>
            </p:nvSpPr>
            <p:spPr>
              <a:xfrm>
                <a:off x="11746943" y="1361440"/>
                <a:ext cx="45719" cy="45719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12700" cap="flat">
                <a:solidFill>
                  <a:schemeClr val="accent5">
                    <a:lumMod val="7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019BF4D-1ECC-45B3-818A-C030C2EE0FFA}"/>
              </a:ext>
            </a:extLst>
          </p:cNvPr>
          <p:cNvGrpSpPr/>
          <p:nvPr/>
        </p:nvGrpSpPr>
        <p:grpSpPr>
          <a:xfrm>
            <a:off x="9811265" y="210065"/>
            <a:ext cx="7098862" cy="4090086"/>
            <a:chOff x="9811265" y="210065"/>
            <a:chExt cx="7098862" cy="4090086"/>
          </a:xfrm>
        </p:grpSpPr>
        <p:sp>
          <p:nvSpPr>
            <p:cNvPr id="163" name="Flowchart: Connector 162">
              <a:extLst>
                <a:ext uri="{FF2B5EF4-FFF2-40B4-BE49-F238E27FC236}">
                  <a16:creationId xmlns:a16="http://schemas.microsoft.com/office/drawing/2014/main" id="{CC792094-607E-4116-8BA5-CF5D9E7CF1B4}"/>
                </a:ext>
              </a:extLst>
            </p:cNvPr>
            <p:cNvSpPr/>
            <p:nvPr/>
          </p:nvSpPr>
          <p:spPr>
            <a:xfrm>
              <a:off x="16662477" y="3575278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50" name="Flowchart: Connector 149">
              <a:extLst>
                <a:ext uri="{FF2B5EF4-FFF2-40B4-BE49-F238E27FC236}">
                  <a16:creationId xmlns:a16="http://schemas.microsoft.com/office/drawing/2014/main" id="{D7F24F02-7DD0-48A5-8BE6-602D659FDF15}"/>
                </a:ext>
              </a:extLst>
            </p:cNvPr>
            <p:cNvSpPr/>
            <p:nvPr/>
          </p:nvSpPr>
          <p:spPr>
            <a:xfrm>
              <a:off x="16343503" y="3575278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1C282DE-92C0-4FEF-B499-C08AD4125857}"/>
                </a:ext>
              </a:extLst>
            </p:cNvPr>
            <p:cNvGrpSpPr/>
            <p:nvPr/>
          </p:nvGrpSpPr>
          <p:grpSpPr>
            <a:xfrm>
              <a:off x="9811265" y="210065"/>
              <a:ext cx="5474043" cy="4090086"/>
              <a:chOff x="9811265" y="210065"/>
              <a:chExt cx="5474043" cy="4090086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650CB2E6-A087-4A3E-B30B-59E8210D4318}"/>
                  </a:ext>
                </a:extLst>
              </p:cNvPr>
              <p:cNvSpPr/>
              <p:nvPr/>
            </p:nvSpPr>
            <p:spPr>
              <a:xfrm>
                <a:off x="9848335" y="2335427"/>
                <a:ext cx="5436973" cy="1964724"/>
              </a:xfrm>
              <a:custGeom>
                <a:avLst/>
                <a:gdLst>
                  <a:gd name="connsiteX0" fmla="*/ 0 w 5436973"/>
                  <a:gd name="connsiteY0" fmla="*/ 0 h 1964724"/>
                  <a:gd name="connsiteX1" fmla="*/ 2965622 w 5436973"/>
                  <a:gd name="connsiteY1" fmla="*/ 12357 h 1964724"/>
                  <a:gd name="connsiteX2" fmla="*/ 2977979 w 5436973"/>
                  <a:gd name="connsiteY2" fmla="*/ 1964724 h 1964724"/>
                  <a:gd name="connsiteX3" fmla="*/ 5436973 w 5436973"/>
                  <a:gd name="connsiteY3" fmla="*/ 1964724 h 196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36973" h="1964724">
                    <a:moveTo>
                      <a:pt x="0" y="0"/>
                    </a:moveTo>
                    <a:lnTo>
                      <a:pt x="2965622" y="12357"/>
                    </a:lnTo>
                    <a:lnTo>
                      <a:pt x="2977979" y="1964724"/>
                    </a:lnTo>
                    <a:lnTo>
                      <a:pt x="5436973" y="1964724"/>
                    </a:lnTo>
                  </a:path>
                </a:pathLst>
              </a:custGeom>
              <a:noFill/>
              <a:ln w="12700" cap="flat">
                <a:solidFill>
                  <a:srgbClr val="82C836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CFE19160-4184-4BED-9CB4-A295094F14EE}"/>
                  </a:ext>
                </a:extLst>
              </p:cNvPr>
              <p:cNvSpPr/>
              <p:nvPr/>
            </p:nvSpPr>
            <p:spPr>
              <a:xfrm>
                <a:off x="9848335" y="1853514"/>
                <a:ext cx="1210962" cy="494270"/>
              </a:xfrm>
              <a:custGeom>
                <a:avLst/>
                <a:gdLst>
                  <a:gd name="connsiteX0" fmla="*/ 0 w 1210962"/>
                  <a:gd name="connsiteY0" fmla="*/ 12356 h 494270"/>
                  <a:gd name="connsiteX1" fmla="*/ 1210962 w 1210962"/>
                  <a:gd name="connsiteY1" fmla="*/ 0 h 494270"/>
                  <a:gd name="connsiteX2" fmla="*/ 1210962 w 1210962"/>
                  <a:gd name="connsiteY2" fmla="*/ 494270 h 49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0962" h="494270">
                    <a:moveTo>
                      <a:pt x="0" y="12356"/>
                    </a:moveTo>
                    <a:lnTo>
                      <a:pt x="1210962" y="0"/>
                    </a:lnTo>
                    <a:lnTo>
                      <a:pt x="1210962" y="494270"/>
                    </a:lnTo>
                  </a:path>
                </a:pathLst>
              </a:custGeom>
              <a:noFill/>
              <a:ln w="12700" cap="flat">
                <a:solidFill>
                  <a:srgbClr val="82C836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40F1657-FCD7-4E8F-BB1B-1F3B562B000B}"/>
                  </a:ext>
                </a:extLst>
              </p:cNvPr>
              <p:cNvSpPr/>
              <p:nvPr/>
            </p:nvSpPr>
            <p:spPr>
              <a:xfrm>
                <a:off x="9811265" y="210065"/>
                <a:ext cx="2977978" cy="2137719"/>
              </a:xfrm>
              <a:custGeom>
                <a:avLst/>
                <a:gdLst>
                  <a:gd name="connsiteX0" fmla="*/ 0 w 2977978"/>
                  <a:gd name="connsiteY0" fmla="*/ 259492 h 2137719"/>
                  <a:gd name="connsiteX1" fmla="*/ 716692 w 2977978"/>
                  <a:gd name="connsiteY1" fmla="*/ 12357 h 2137719"/>
                  <a:gd name="connsiteX2" fmla="*/ 2965621 w 2977978"/>
                  <a:gd name="connsiteY2" fmla="*/ 0 h 2137719"/>
                  <a:gd name="connsiteX3" fmla="*/ 2977978 w 2977978"/>
                  <a:gd name="connsiteY3" fmla="*/ 2137719 h 213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7978" h="2137719">
                    <a:moveTo>
                      <a:pt x="0" y="259492"/>
                    </a:moveTo>
                    <a:lnTo>
                      <a:pt x="716692" y="12357"/>
                    </a:lnTo>
                    <a:lnTo>
                      <a:pt x="2965621" y="0"/>
                    </a:lnTo>
                    <a:lnTo>
                      <a:pt x="2977978" y="2137719"/>
                    </a:lnTo>
                  </a:path>
                </a:pathLst>
              </a:custGeom>
              <a:noFill/>
              <a:ln w="12700" cap="flat">
                <a:solidFill>
                  <a:srgbClr val="82C836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B4023BBC-9D55-4822-814F-78A38CF57F2F}"/>
                  </a:ext>
                </a:extLst>
              </p:cNvPr>
              <p:cNvSpPr/>
              <p:nvPr/>
            </p:nvSpPr>
            <p:spPr>
              <a:xfrm>
                <a:off x="11039876" y="2318575"/>
                <a:ext cx="45719" cy="45719"/>
              </a:xfrm>
              <a:prstGeom prst="ellipse">
                <a:avLst/>
              </a:prstGeom>
              <a:solidFill>
                <a:srgbClr val="82C836"/>
              </a:solidFill>
              <a:ln w="12700" cap="flat">
                <a:solidFill>
                  <a:srgbClr val="82C83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C4C0D998-FBE2-4B2B-B9BF-C590CA724562}"/>
                  </a:ext>
                </a:extLst>
              </p:cNvPr>
              <p:cNvSpPr/>
              <p:nvPr/>
            </p:nvSpPr>
            <p:spPr>
              <a:xfrm>
                <a:off x="12761247" y="2324925"/>
                <a:ext cx="45719" cy="45719"/>
              </a:xfrm>
              <a:prstGeom prst="ellipse">
                <a:avLst/>
              </a:prstGeom>
              <a:solidFill>
                <a:srgbClr val="82C836"/>
              </a:solidFill>
              <a:ln w="12700" cap="flat">
                <a:solidFill>
                  <a:srgbClr val="82C836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8693568-4A69-405E-B1B9-8792804BCEDB}"/>
              </a:ext>
            </a:extLst>
          </p:cNvPr>
          <p:cNvGrpSpPr/>
          <p:nvPr/>
        </p:nvGrpSpPr>
        <p:grpSpPr>
          <a:xfrm>
            <a:off x="9829800" y="482600"/>
            <a:ext cx="7190834" cy="4902200"/>
            <a:chOff x="9829800" y="482600"/>
            <a:chExt cx="7190834" cy="4902200"/>
          </a:xfrm>
        </p:grpSpPr>
        <p:sp>
          <p:nvSpPr>
            <p:cNvPr id="173" name="Flowchart: Connector 172">
              <a:extLst>
                <a:ext uri="{FF2B5EF4-FFF2-40B4-BE49-F238E27FC236}">
                  <a16:creationId xmlns:a16="http://schemas.microsoft.com/office/drawing/2014/main" id="{CF272244-039B-46D1-9995-2E35AF8F92DC}"/>
                </a:ext>
              </a:extLst>
            </p:cNvPr>
            <p:cNvSpPr/>
            <p:nvPr/>
          </p:nvSpPr>
          <p:spPr>
            <a:xfrm>
              <a:off x="16772984" y="4913302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3" name="Flowchart: Connector 222">
              <a:extLst>
                <a:ext uri="{FF2B5EF4-FFF2-40B4-BE49-F238E27FC236}">
                  <a16:creationId xmlns:a16="http://schemas.microsoft.com/office/drawing/2014/main" id="{D18AC21E-1B93-4DD6-B25A-DE4FE9DF8F36}"/>
                </a:ext>
              </a:extLst>
            </p:cNvPr>
            <p:cNvSpPr/>
            <p:nvPr/>
          </p:nvSpPr>
          <p:spPr>
            <a:xfrm>
              <a:off x="16148331" y="4913302"/>
              <a:ext cx="247650" cy="202897"/>
            </a:xfrm>
            <a:prstGeom prst="flowChartConnector">
              <a:avLst/>
            </a:prstGeom>
            <a:solidFill>
              <a:srgbClr val="005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224" name="Flowchart: Connector 223">
              <a:extLst>
                <a:ext uri="{FF2B5EF4-FFF2-40B4-BE49-F238E27FC236}">
                  <a16:creationId xmlns:a16="http://schemas.microsoft.com/office/drawing/2014/main" id="{8764D05D-52BC-4E44-8E67-16E9510467DA}"/>
                </a:ext>
              </a:extLst>
            </p:cNvPr>
            <p:cNvSpPr/>
            <p:nvPr/>
          </p:nvSpPr>
          <p:spPr>
            <a:xfrm>
              <a:off x="16460658" y="4913302"/>
              <a:ext cx="247650" cy="202897"/>
            </a:xfrm>
            <a:prstGeom prst="flowChartConnector">
              <a:avLst/>
            </a:prstGeom>
            <a:solidFill>
              <a:srgbClr val="99663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CFC01275-80B2-4F26-995C-47200DA4F328}"/>
                </a:ext>
              </a:extLst>
            </p:cNvPr>
            <p:cNvGrpSpPr/>
            <p:nvPr/>
          </p:nvGrpSpPr>
          <p:grpSpPr>
            <a:xfrm>
              <a:off x="9829800" y="482600"/>
              <a:ext cx="5461000" cy="4902200"/>
              <a:chOff x="9829800" y="482600"/>
              <a:chExt cx="5461000" cy="4902200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9591978-C282-47F6-A428-540CF530C897}"/>
                  </a:ext>
                </a:extLst>
              </p:cNvPr>
              <p:cNvSpPr/>
              <p:nvPr/>
            </p:nvSpPr>
            <p:spPr>
              <a:xfrm>
                <a:off x="9829800" y="482600"/>
                <a:ext cx="5461000" cy="4902200"/>
              </a:xfrm>
              <a:custGeom>
                <a:avLst/>
                <a:gdLst>
                  <a:gd name="connsiteX0" fmla="*/ 0 w 5461000"/>
                  <a:gd name="connsiteY0" fmla="*/ 0 h 4902200"/>
                  <a:gd name="connsiteX1" fmla="*/ 736600 w 5461000"/>
                  <a:gd name="connsiteY1" fmla="*/ 647700 h 4902200"/>
                  <a:gd name="connsiteX2" fmla="*/ 4102100 w 5461000"/>
                  <a:gd name="connsiteY2" fmla="*/ 647700 h 4902200"/>
                  <a:gd name="connsiteX3" fmla="*/ 4127500 w 5461000"/>
                  <a:gd name="connsiteY3" fmla="*/ 4902200 h 4902200"/>
                  <a:gd name="connsiteX4" fmla="*/ 5461000 w 5461000"/>
                  <a:gd name="connsiteY4" fmla="*/ 4902200 h 490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1000" h="4902200">
                    <a:moveTo>
                      <a:pt x="0" y="0"/>
                    </a:moveTo>
                    <a:lnTo>
                      <a:pt x="736600" y="647700"/>
                    </a:lnTo>
                    <a:lnTo>
                      <a:pt x="4102100" y="647700"/>
                    </a:lnTo>
                    <a:lnTo>
                      <a:pt x="4127500" y="4902200"/>
                    </a:lnTo>
                    <a:lnTo>
                      <a:pt x="5461000" y="4902200"/>
                    </a:lnTo>
                  </a:path>
                </a:pathLst>
              </a:custGeom>
              <a:noFill/>
              <a:ln w="12700" cap="flat">
                <a:solidFill>
                  <a:srgbClr val="996600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92A1A0B-5D8C-4215-8BE1-1C1DE29AC75C}"/>
                  </a:ext>
                </a:extLst>
              </p:cNvPr>
              <p:cNvSpPr/>
              <p:nvPr/>
            </p:nvSpPr>
            <p:spPr>
              <a:xfrm>
                <a:off x="9842500" y="1587500"/>
                <a:ext cx="4089400" cy="266700"/>
              </a:xfrm>
              <a:custGeom>
                <a:avLst/>
                <a:gdLst>
                  <a:gd name="connsiteX0" fmla="*/ 0 w 4089400"/>
                  <a:gd name="connsiteY0" fmla="*/ 266700 h 266700"/>
                  <a:gd name="connsiteX1" fmla="*/ 698500 w 4089400"/>
                  <a:gd name="connsiteY1" fmla="*/ 25400 h 266700"/>
                  <a:gd name="connsiteX2" fmla="*/ 4089400 w 4089400"/>
                  <a:gd name="connsiteY2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89400" h="266700">
                    <a:moveTo>
                      <a:pt x="0" y="266700"/>
                    </a:moveTo>
                    <a:lnTo>
                      <a:pt x="698500" y="25400"/>
                    </a:lnTo>
                    <a:lnTo>
                      <a:pt x="4089400" y="0"/>
                    </a:lnTo>
                  </a:path>
                </a:pathLst>
              </a:custGeom>
              <a:noFill/>
              <a:ln w="12700" cap="flat">
                <a:solidFill>
                  <a:srgbClr val="9966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08735B8C-5B28-4C4F-BFBF-F44C12FCB5B2}"/>
                  </a:ext>
                </a:extLst>
              </p:cNvPr>
              <p:cNvSpPr/>
              <p:nvPr/>
            </p:nvSpPr>
            <p:spPr>
              <a:xfrm>
                <a:off x="9829800" y="3759200"/>
                <a:ext cx="4127500" cy="635000"/>
              </a:xfrm>
              <a:custGeom>
                <a:avLst/>
                <a:gdLst>
                  <a:gd name="connsiteX0" fmla="*/ 0 w 4127500"/>
                  <a:gd name="connsiteY0" fmla="*/ 0 h 635000"/>
                  <a:gd name="connsiteX1" fmla="*/ 723900 w 4127500"/>
                  <a:gd name="connsiteY1" fmla="*/ 622300 h 635000"/>
                  <a:gd name="connsiteX2" fmla="*/ 4127500 w 4127500"/>
                  <a:gd name="connsiteY2" fmla="*/ 63500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27500" h="635000">
                    <a:moveTo>
                      <a:pt x="0" y="0"/>
                    </a:moveTo>
                    <a:lnTo>
                      <a:pt x="723900" y="622300"/>
                    </a:lnTo>
                    <a:lnTo>
                      <a:pt x="4127500" y="635000"/>
                    </a:lnTo>
                  </a:path>
                </a:pathLst>
              </a:custGeom>
              <a:noFill/>
              <a:ln w="12700" cap="flat">
                <a:solidFill>
                  <a:srgbClr val="996600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9D162686-A638-4164-AD24-1D2EF75D820E}"/>
                  </a:ext>
                </a:extLst>
              </p:cNvPr>
              <p:cNvSpPr/>
              <p:nvPr/>
            </p:nvSpPr>
            <p:spPr>
              <a:xfrm>
                <a:off x="13909041" y="1572571"/>
                <a:ext cx="45719" cy="45719"/>
              </a:xfrm>
              <a:prstGeom prst="ellipse">
                <a:avLst/>
              </a:prstGeom>
              <a:solidFill>
                <a:srgbClr val="996600"/>
              </a:solidFill>
              <a:ln w="12700" cap="flat">
                <a:solidFill>
                  <a:srgbClr val="9966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914E77CE-ED32-4940-89F9-3D90CFCBDED7}"/>
                  </a:ext>
                </a:extLst>
              </p:cNvPr>
              <p:cNvSpPr/>
              <p:nvPr/>
            </p:nvSpPr>
            <p:spPr>
              <a:xfrm>
                <a:off x="13931900" y="4371340"/>
                <a:ext cx="45719" cy="45719"/>
              </a:xfrm>
              <a:prstGeom prst="ellipse">
                <a:avLst/>
              </a:prstGeom>
              <a:solidFill>
                <a:srgbClr val="996600"/>
              </a:solidFill>
              <a:ln w="12700" cap="flat">
                <a:solidFill>
                  <a:srgbClr val="9966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300592C-26C4-4799-9DC6-9E253D9BB9D7}"/>
              </a:ext>
            </a:extLst>
          </p:cNvPr>
          <p:cNvGrpSpPr/>
          <p:nvPr/>
        </p:nvGrpSpPr>
        <p:grpSpPr>
          <a:xfrm>
            <a:off x="9829800" y="1879600"/>
            <a:ext cx="7216758" cy="5118100"/>
            <a:chOff x="9829800" y="1879600"/>
            <a:chExt cx="7216758" cy="5118100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F85B563A-68AA-4B09-BA5D-56B9BDFE3808}"/>
                </a:ext>
              </a:extLst>
            </p:cNvPr>
            <p:cNvGrpSpPr/>
            <p:nvPr/>
          </p:nvGrpSpPr>
          <p:grpSpPr>
            <a:xfrm>
              <a:off x="9855200" y="1879600"/>
              <a:ext cx="7191358" cy="5118100"/>
              <a:chOff x="9855200" y="1879600"/>
              <a:chExt cx="7191358" cy="5118100"/>
            </a:xfrm>
          </p:grpSpPr>
          <p:sp>
            <p:nvSpPr>
              <p:cNvPr id="177" name="Flowchart: Connector 176">
                <a:extLst>
                  <a:ext uri="{FF2B5EF4-FFF2-40B4-BE49-F238E27FC236}">
                    <a16:creationId xmlns:a16="http://schemas.microsoft.com/office/drawing/2014/main" id="{D1FDA101-C4F2-4C6E-9F2D-186BDAF88B6E}"/>
                  </a:ext>
                </a:extLst>
              </p:cNvPr>
              <p:cNvSpPr/>
              <p:nvPr/>
            </p:nvSpPr>
            <p:spPr>
              <a:xfrm>
                <a:off x="16465120" y="6585388"/>
                <a:ext cx="247650" cy="202897"/>
              </a:xfrm>
              <a:prstGeom prst="flowChartConnector">
                <a:avLst/>
              </a:prstGeom>
              <a:solidFill>
                <a:srgbClr val="6600FF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78" name="Flowchart: Connector 177">
                <a:extLst>
                  <a:ext uri="{FF2B5EF4-FFF2-40B4-BE49-F238E27FC236}">
                    <a16:creationId xmlns:a16="http://schemas.microsoft.com/office/drawing/2014/main" id="{6FACCDAD-C85D-4037-A124-61767EA919CE}"/>
                  </a:ext>
                </a:extLst>
              </p:cNvPr>
              <p:cNvSpPr/>
              <p:nvPr/>
            </p:nvSpPr>
            <p:spPr>
              <a:xfrm>
                <a:off x="16798908" y="6585388"/>
                <a:ext cx="247650" cy="202897"/>
              </a:xfrm>
              <a:prstGeom prst="flowChartConnector">
                <a:avLst/>
              </a:prstGeom>
              <a:solidFill>
                <a:srgbClr val="FF7C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321" name="Flowchart: Connector 320">
                <a:extLst>
                  <a:ext uri="{FF2B5EF4-FFF2-40B4-BE49-F238E27FC236}">
                    <a16:creationId xmlns:a16="http://schemas.microsoft.com/office/drawing/2014/main" id="{D18AC21E-1B93-4DD6-B25A-DE4FE9DF8F36}"/>
                  </a:ext>
                </a:extLst>
              </p:cNvPr>
              <p:cNvSpPr/>
              <p:nvPr/>
            </p:nvSpPr>
            <p:spPr>
              <a:xfrm>
                <a:off x="16158197" y="6578862"/>
                <a:ext cx="247650" cy="202897"/>
              </a:xfrm>
              <a:prstGeom prst="flowChartConnector">
                <a:avLst/>
              </a:prstGeom>
              <a:solidFill>
                <a:srgbClr val="00500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C846EC82-EFBA-4377-84A4-E86D3971E5D5}"/>
                  </a:ext>
                </a:extLst>
              </p:cNvPr>
              <p:cNvSpPr/>
              <p:nvPr/>
            </p:nvSpPr>
            <p:spPr>
              <a:xfrm>
                <a:off x="9855200" y="1879600"/>
                <a:ext cx="5422900" cy="5118100"/>
              </a:xfrm>
              <a:custGeom>
                <a:avLst/>
                <a:gdLst>
                  <a:gd name="connsiteX0" fmla="*/ 0 w 5422900"/>
                  <a:gd name="connsiteY0" fmla="*/ 0 h 5118100"/>
                  <a:gd name="connsiteX1" fmla="*/ 673100 w 5422900"/>
                  <a:gd name="connsiteY1" fmla="*/ 190500 h 5118100"/>
                  <a:gd name="connsiteX2" fmla="*/ 2717800 w 5422900"/>
                  <a:gd name="connsiteY2" fmla="*/ 203200 h 5118100"/>
                  <a:gd name="connsiteX3" fmla="*/ 2705100 w 5422900"/>
                  <a:gd name="connsiteY3" fmla="*/ 5118100 h 5118100"/>
                  <a:gd name="connsiteX4" fmla="*/ 5422900 w 5422900"/>
                  <a:gd name="connsiteY4" fmla="*/ 5105400 h 511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2900" h="5118100">
                    <a:moveTo>
                      <a:pt x="0" y="0"/>
                    </a:moveTo>
                    <a:lnTo>
                      <a:pt x="673100" y="190500"/>
                    </a:lnTo>
                    <a:lnTo>
                      <a:pt x="2717800" y="203200"/>
                    </a:lnTo>
                    <a:cubicBezTo>
                      <a:pt x="2713567" y="1841500"/>
                      <a:pt x="2709333" y="3479800"/>
                      <a:pt x="2705100" y="5118100"/>
                    </a:cubicBezTo>
                    <a:lnTo>
                      <a:pt x="5422900" y="5105400"/>
                    </a:lnTo>
                  </a:path>
                </a:pathLst>
              </a:custGeom>
              <a:noFill/>
              <a:ln w="12700" cap="flat">
                <a:solidFill>
                  <a:schemeClr val="bg1">
                    <a:lumMod val="50000"/>
                  </a:schemeClr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</p:grp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292C40D-A5B7-4FA7-A80B-F2B715FEF52B}"/>
                </a:ext>
              </a:extLst>
            </p:cNvPr>
            <p:cNvSpPr/>
            <p:nvPr/>
          </p:nvSpPr>
          <p:spPr>
            <a:xfrm>
              <a:off x="9829800" y="3746500"/>
              <a:ext cx="2743200" cy="1358900"/>
            </a:xfrm>
            <a:custGeom>
              <a:avLst/>
              <a:gdLst>
                <a:gd name="connsiteX0" fmla="*/ 0 w 2743200"/>
                <a:gd name="connsiteY0" fmla="*/ 0 h 1358900"/>
                <a:gd name="connsiteX1" fmla="*/ 698500 w 2743200"/>
                <a:gd name="connsiteY1" fmla="*/ 1358900 h 1358900"/>
                <a:gd name="connsiteX2" fmla="*/ 2743200 w 2743200"/>
                <a:gd name="connsiteY2" fmla="*/ 1358900 h 13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43200" h="1358900">
                  <a:moveTo>
                    <a:pt x="0" y="0"/>
                  </a:moveTo>
                  <a:lnTo>
                    <a:pt x="698500" y="1358900"/>
                  </a:lnTo>
                  <a:lnTo>
                    <a:pt x="2743200" y="1358900"/>
                  </a:lnTo>
                </a:path>
              </a:pathLst>
            </a:custGeom>
            <a:noFill/>
            <a:ln w="12700" cap="flat">
              <a:solidFill>
                <a:schemeClr val="bg1">
                  <a:lumMod val="50000"/>
                </a:schemeClr>
              </a:solidFill>
              <a:prstDash val="lg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EB7B67FA-459B-4C8E-9EAA-512A2064F966}"/>
                </a:ext>
              </a:extLst>
            </p:cNvPr>
            <p:cNvSpPr/>
            <p:nvPr/>
          </p:nvSpPr>
          <p:spPr>
            <a:xfrm>
              <a:off x="12535503" y="5078100"/>
              <a:ext cx="45719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 cap="flat">
              <a:solidFill>
                <a:schemeClr val="bg1">
                  <a:lumMod val="50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O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868A9F7-07E2-43CB-BA1F-38A85251B79F}"/>
              </a:ext>
            </a:extLst>
          </p:cNvPr>
          <p:cNvGrpSpPr/>
          <p:nvPr/>
        </p:nvGrpSpPr>
        <p:grpSpPr>
          <a:xfrm>
            <a:off x="9829800" y="944880"/>
            <a:ext cx="7269354" cy="7411720"/>
            <a:chOff x="9829800" y="944880"/>
            <a:chExt cx="7269354" cy="7411720"/>
          </a:xfrm>
        </p:grpSpPr>
        <p:sp>
          <p:nvSpPr>
            <p:cNvPr id="181" name="Flowchart: Connector 180">
              <a:extLst>
                <a:ext uri="{FF2B5EF4-FFF2-40B4-BE49-F238E27FC236}">
                  <a16:creationId xmlns:a16="http://schemas.microsoft.com/office/drawing/2014/main" id="{3FC1669F-6EF3-454A-B13E-D849C8CE0132}"/>
                </a:ext>
              </a:extLst>
            </p:cNvPr>
            <p:cNvSpPr/>
            <p:nvPr/>
          </p:nvSpPr>
          <p:spPr>
            <a:xfrm>
              <a:off x="16183928" y="7822643"/>
              <a:ext cx="247650" cy="202897"/>
            </a:xfrm>
            <a:prstGeom prst="flowChartConnector">
              <a:avLst/>
            </a:prstGeom>
            <a:solidFill>
              <a:srgbClr val="F5D309"/>
            </a:solidFill>
            <a:ln w="12700" cap="flat">
              <a:solidFill>
                <a:srgbClr val="F5D309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2" name="Flowchart: Connector 181">
              <a:extLst>
                <a:ext uri="{FF2B5EF4-FFF2-40B4-BE49-F238E27FC236}">
                  <a16:creationId xmlns:a16="http://schemas.microsoft.com/office/drawing/2014/main" id="{BC9AAFCB-CDB3-4CC0-8596-D1B46EC76DE3}"/>
                </a:ext>
              </a:extLst>
            </p:cNvPr>
            <p:cNvSpPr/>
            <p:nvPr/>
          </p:nvSpPr>
          <p:spPr>
            <a:xfrm>
              <a:off x="16517716" y="7822643"/>
              <a:ext cx="247650" cy="202897"/>
            </a:xfrm>
            <a:prstGeom prst="flowChartConnector">
              <a:avLst/>
            </a:prstGeom>
            <a:solidFill>
              <a:srgbClr val="6600FF"/>
            </a:solidFill>
            <a:ln w="12700" cap="flat">
              <a:solidFill>
                <a:srgbClr val="6600FF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183" name="Flowchart: Connector 182">
              <a:extLst>
                <a:ext uri="{FF2B5EF4-FFF2-40B4-BE49-F238E27FC236}">
                  <a16:creationId xmlns:a16="http://schemas.microsoft.com/office/drawing/2014/main" id="{D9EB31D0-0291-4E9C-961E-AD5CF29B0D05}"/>
                </a:ext>
              </a:extLst>
            </p:cNvPr>
            <p:cNvSpPr/>
            <p:nvPr/>
          </p:nvSpPr>
          <p:spPr>
            <a:xfrm>
              <a:off x="16851504" y="7822643"/>
              <a:ext cx="247650" cy="202897"/>
            </a:xfrm>
            <a:prstGeom prst="flowChartConnector">
              <a:avLst/>
            </a:prstGeom>
            <a:solidFill>
              <a:srgbClr val="FF7C8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sp>
          <p:nvSpPr>
            <p:cNvPr id="322" name="Flowchart: Connector 321">
              <a:extLst>
                <a:ext uri="{FF2B5EF4-FFF2-40B4-BE49-F238E27FC236}">
                  <a16:creationId xmlns:a16="http://schemas.microsoft.com/office/drawing/2014/main" id="{3FC1669F-6EF3-454A-B13E-D849C8CE0132}"/>
                </a:ext>
              </a:extLst>
            </p:cNvPr>
            <p:cNvSpPr/>
            <p:nvPr/>
          </p:nvSpPr>
          <p:spPr>
            <a:xfrm>
              <a:off x="15877005" y="7822536"/>
              <a:ext cx="247650" cy="202897"/>
            </a:xfrm>
            <a:prstGeom prst="flowChartConnector">
              <a:avLst/>
            </a:prstGeom>
            <a:solidFill>
              <a:srgbClr val="CC33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DIN Alternate"/>
                <a:ea typeface="DIN Alternate"/>
                <a:cs typeface="DIN Alternate"/>
                <a:sym typeface="DIN Alternate"/>
              </a:endParaRP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696C78ED-F77B-41FF-BBB5-0AE10CA54078}"/>
                </a:ext>
              </a:extLst>
            </p:cNvPr>
            <p:cNvGrpSpPr/>
            <p:nvPr/>
          </p:nvGrpSpPr>
          <p:grpSpPr>
            <a:xfrm>
              <a:off x="9829800" y="944880"/>
              <a:ext cx="5448300" cy="7411720"/>
              <a:chOff x="9829800" y="944880"/>
              <a:chExt cx="5448300" cy="7411720"/>
            </a:xfrm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72DBB01A-BB4D-41FA-85CC-827FDFAE8B08}"/>
                  </a:ext>
                </a:extLst>
              </p:cNvPr>
              <p:cNvSpPr/>
              <p:nvPr/>
            </p:nvSpPr>
            <p:spPr>
              <a:xfrm>
                <a:off x="14198692" y="2772647"/>
                <a:ext cx="45719" cy="45719"/>
              </a:xfrm>
              <a:prstGeom prst="ellipse">
                <a:avLst/>
              </a:prstGeom>
              <a:solidFill>
                <a:srgbClr val="6600FF"/>
              </a:solidFill>
              <a:ln w="12700" cap="flat">
                <a:solidFill>
                  <a:srgbClr val="6600FF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45817D02-08B2-4BDA-9020-0222DD6DE2A3}"/>
                  </a:ext>
                </a:extLst>
              </p:cNvPr>
              <p:cNvSpPr/>
              <p:nvPr/>
            </p:nvSpPr>
            <p:spPr>
              <a:xfrm>
                <a:off x="9852660" y="944880"/>
                <a:ext cx="4366260" cy="5242560"/>
              </a:xfrm>
              <a:custGeom>
                <a:avLst/>
                <a:gdLst>
                  <a:gd name="connsiteX0" fmla="*/ 0 w 4366260"/>
                  <a:gd name="connsiteY0" fmla="*/ 0 h 5242560"/>
                  <a:gd name="connsiteX1" fmla="*/ 365760 w 4366260"/>
                  <a:gd name="connsiteY1" fmla="*/ 304800 h 5242560"/>
                  <a:gd name="connsiteX2" fmla="*/ 4366260 w 4366260"/>
                  <a:gd name="connsiteY2" fmla="*/ 312420 h 5242560"/>
                  <a:gd name="connsiteX3" fmla="*/ 4358640 w 4366260"/>
                  <a:gd name="connsiteY3" fmla="*/ 5242560 h 5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66260" h="5242560">
                    <a:moveTo>
                      <a:pt x="0" y="0"/>
                    </a:moveTo>
                    <a:lnTo>
                      <a:pt x="365760" y="304800"/>
                    </a:lnTo>
                    <a:lnTo>
                      <a:pt x="4366260" y="312420"/>
                    </a:lnTo>
                    <a:lnTo>
                      <a:pt x="4358640" y="5242560"/>
                    </a:lnTo>
                  </a:path>
                </a:pathLst>
              </a:custGeom>
              <a:noFill/>
              <a:ln w="12700" cap="flat">
                <a:solidFill>
                  <a:srgbClr val="6600FF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67EF8AF0-6402-4199-9544-BF13B7AF6A23}"/>
                  </a:ext>
                </a:extLst>
              </p:cNvPr>
              <p:cNvSpPr/>
              <p:nvPr/>
            </p:nvSpPr>
            <p:spPr>
              <a:xfrm>
                <a:off x="14211300" y="6140450"/>
                <a:ext cx="1066800" cy="2216150"/>
              </a:xfrm>
              <a:custGeom>
                <a:avLst/>
                <a:gdLst>
                  <a:gd name="connsiteX0" fmla="*/ 0 w 1066800"/>
                  <a:gd name="connsiteY0" fmla="*/ 0 h 2216150"/>
                  <a:gd name="connsiteX1" fmla="*/ 0 w 1066800"/>
                  <a:gd name="connsiteY1" fmla="*/ 2216150 h 2216150"/>
                  <a:gd name="connsiteX2" fmla="*/ 1066800 w 1066800"/>
                  <a:gd name="connsiteY2" fmla="*/ 2216150 h 221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6800" h="2216150">
                    <a:moveTo>
                      <a:pt x="0" y="0"/>
                    </a:moveTo>
                    <a:lnTo>
                      <a:pt x="0" y="2216150"/>
                    </a:lnTo>
                    <a:lnTo>
                      <a:pt x="1066800" y="2216150"/>
                    </a:lnTo>
                  </a:path>
                </a:pathLst>
              </a:custGeom>
              <a:noFill/>
              <a:ln w="12700" cap="flat">
                <a:solidFill>
                  <a:srgbClr val="6600FF"/>
                </a:solidFill>
                <a:prstDash val="lgDash"/>
                <a:miter lim="400000"/>
                <a:headEnd type="none" w="med" len="med"/>
                <a:tailEnd type="triangle" w="med" len="med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A930E64B-2DB5-44E1-B3CC-E9386972A118}"/>
                  </a:ext>
                </a:extLst>
              </p:cNvPr>
              <p:cNvSpPr/>
              <p:nvPr/>
            </p:nvSpPr>
            <p:spPr>
              <a:xfrm>
                <a:off x="9848850" y="1257300"/>
                <a:ext cx="381000" cy="133350"/>
              </a:xfrm>
              <a:custGeom>
                <a:avLst/>
                <a:gdLst>
                  <a:gd name="connsiteX0" fmla="*/ 0 w 381000"/>
                  <a:gd name="connsiteY0" fmla="*/ 133350 h 133350"/>
                  <a:gd name="connsiteX1" fmla="*/ 381000 w 381000"/>
                  <a:gd name="connsiteY1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133350">
                    <a:moveTo>
                      <a:pt x="0" y="133350"/>
                    </a:moveTo>
                    <a:lnTo>
                      <a:pt x="381000" y="0"/>
                    </a:lnTo>
                  </a:path>
                </a:pathLst>
              </a:custGeom>
              <a:noFill/>
              <a:ln w="12700" cap="flat">
                <a:solidFill>
                  <a:srgbClr val="6600FF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C01F61FE-6B67-42F7-B7F7-435C338343A9}"/>
                  </a:ext>
                </a:extLst>
              </p:cNvPr>
              <p:cNvSpPr/>
              <p:nvPr/>
            </p:nvSpPr>
            <p:spPr>
              <a:xfrm>
                <a:off x="9829800" y="2800350"/>
                <a:ext cx="4400550" cy="9525"/>
              </a:xfrm>
              <a:custGeom>
                <a:avLst/>
                <a:gdLst>
                  <a:gd name="connsiteX0" fmla="*/ 0 w 4400550"/>
                  <a:gd name="connsiteY0" fmla="*/ 9525 h 9525"/>
                  <a:gd name="connsiteX1" fmla="*/ 4400550 w 44005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400550" h="9525">
                    <a:moveTo>
                      <a:pt x="0" y="9525"/>
                    </a:moveTo>
                    <a:lnTo>
                      <a:pt x="4400550" y="0"/>
                    </a:lnTo>
                  </a:path>
                </a:pathLst>
              </a:custGeom>
              <a:noFill/>
              <a:ln w="12700" cap="flat">
                <a:solidFill>
                  <a:srgbClr val="6600FF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3E5FA919-953F-4F16-A4CB-52DD5E37011C}"/>
                  </a:ext>
                </a:extLst>
              </p:cNvPr>
              <p:cNvSpPr/>
              <p:nvPr/>
            </p:nvSpPr>
            <p:spPr>
              <a:xfrm>
                <a:off x="9858375" y="1876425"/>
                <a:ext cx="4371975" cy="342900"/>
              </a:xfrm>
              <a:custGeom>
                <a:avLst/>
                <a:gdLst>
                  <a:gd name="connsiteX0" fmla="*/ 0 w 4371975"/>
                  <a:gd name="connsiteY0" fmla="*/ 0 h 342900"/>
                  <a:gd name="connsiteX1" fmla="*/ 704850 w 4371975"/>
                  <a:gd name="connsiteY1" fmla="*/ 342900 h 342900"/>
                  <a:gd name="connsiteX2" fmla="*/ 4371975 w 4371975"/>
                  <a:gd name="connsiteY2" fmla="*/ 31432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71975" h="342900">
                    <a:moveTo>
                      <a:pt x="0" y="0"/>
                    </a:moveTo>
                    <a:lnTo>
                      <a:pt x="704850" y="342900"/>
                    </a:lnTo>
                    <a:lnTo>
                      <a:pt x="4371975" y="314325"/>
                    </a:lnTo>
                  </a:path>
                </a:pathLst>
              </a:custGeom>
              <a:noFill/>
              <a:ln w="12700" cap="flat">
                <a:solidFill>
                  <a:srgbClr val="6600FF"/>
                </a:solidFill>
                <a:prstDash val="lg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1439" tIns="45719" rIns="91439" bIns="45719" numCol="1" spcCol="38100" rtlCol="0" anchor="t">
                <a:noAutofit/>
              </a:bodyPr>
              <a:lstStyle/>
              <a:p>
                <a: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endParaRPr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1F2AF46A-47DB-4672-8D34-9EFEE8CC2E56}"/>
                  </a:ext>
                </a:extLst>
              </p:cNvPr>
              <p:cNvSpPr/>
              <p:nvPr/>
            </p:nvSpPr>
            <p:spPr>
              <a:xfrm>
                <a:off x="14199177" y="2167479"/>
                <a:ext cx="45719" cy="45719"/>
              </a:xfrm>
              <a:prstGeom prst="ellipse">
                <a:avLst/>
              </a:prstGeom>
              <a:solidFill>
                <a:srgbClr val="6600FF"/>
              </a:solidFill>
              <a:ln w="12700" cap="flat">
                <a:solidFill>
                  <a:srgbClr val="6600FF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230E338F-263A-4CF0-9EC5-E3A80964A0DB}"/>
                  </a:ext>
                </a:extLst>
              </p:cNvPr>
              <p:cNvSpPr/>
              <p:nvPr/>
            </p:nvSpPr>
            <p:spPr>
              <a:xfrm>
                <a:off x="10200612" y="1235060"/>
                <a:ext cx="45719" cy="45719"/>
              </a:xfrm>
              <a:prstGeom prst="ellipse">
                <a:avLst/>
              </a:prstGeom>
              <a:solidFill>
                <a:srgbClr val="6600FF"/>
              </a:solidFill>
              <a:ln w="12700" cap="flat">
                <a:solidFill>
                  <a:srgbClr val="6600FF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s-CO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DIN Alternate"/>
                  <a:ea typeface="DIN Alternate"/>
                  <a:cs typeface="DIN Alternate"/>
                  <a:sym typeface="DIN Alternate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8225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28" normalizeH="0" baseline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9">
  <a:themeElements>
    <a:clrScheme name="New_Template9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28" normalizeH="0" baseline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4261</TotalTime>
  <Words>942</Words>
  <Application>Microsoft Office PowerPoint</Application>
  <PresentationFormat>Custom</PresentationFormat>
  <Paragraphs>297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DIN Alternate</vt:lpstr>
      <vt:lpstr>DIN Condensed</vt:lpstr>
      <vt:lpstr>Helvetica</vt:lpstr>
      <vt:lpstr>Helvetica Neue</vt:lpstr>
      <vt:lpstr>Iowan Old Style Italic</vt:lpstr>
      <vt:lpstr>Iowan Old Style Roman</vt:lpstr>
      <vt:lpstr>Tw Cen MT Condensed</vt:lpstr>
      <vt:lpstr>Zapf Dingbats</vt:lpstr>
      <vt:lpstr>New_Template9</vt:lpstr>
      <vt:lpstr>Modelo psc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</dc:creator>
  <cp:lastModifiedBy>Cesar Augusto Pinzon Gonzalez</cp:lastModifiedBy>
  <cp:revision>479</cp:revision>
  <dcterms:modified xsi:type="dcterms:W3CDTF">2019-12-08T23:45:37Z</dcterms:modified>
</cp:coreProperties>
</file>