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4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1992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726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141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957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280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575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285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066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216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972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8376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A8FD3-3799-4578-AC31-005583EAD725}" type="datetimeFigureOut">
              <a:rPr lang="es-CO" smtClean="0"/>
              <a:t>24/05/2016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02AC3-4921-4410-8128-034C73F707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949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68" y="226332"/>
            <a:ext cx="10855234" cy="681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94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274" y="166687"/>
            <a:ext cx="10019211" cy="667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54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87" y="152400"/>
            <a:ext cx="10254342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99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71" y="174844"/>
            <a:ext cx="10345783" cy="668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0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344" y="139609"/>
            <a:ext cx="9240202" cy="66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70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44" y="0"/>
            <a:ext cx="11614132" cy="674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2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" y="131847"/>
            <a:ext cx="10110651" cy="672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0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77" y="185737"/>
            <a:ext cx="10724605" cy="665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4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78" y="186418"/>
            <a:ext cx="10691966" cy="642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85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83" y="0"/>
            <a:ext cx="10482626" cy="662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1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59" y="219819"/>
            <a:ext cx="10580914" cy="663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0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909" y="155938"/>
            <a:ext cx="9823268" cy="647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88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589" y="114760"/>
            <a:ext cx="10084525" cy="671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34" y="142875"/>
            <a:ext cx="10502537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6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28" y="150160"/>
            <a:ext cx="9940834" cy="670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7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34" y="170690"/>
            <a:ext cx="10541725" cy="668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38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218" y="174650"/>
            <a:ext cx="10010854" cy="668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54" y="147637"/>
            <a:ext cx="9823269" cy="672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08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0</Words>
  <Application>Microsoft Office PowerPoint</Application>
  <PresentationFormat>Panorámica</PresentationFormat>
  <Paragraphs>0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15</cp:revision>
  <dcterms:created xsi:type="dcterms:W3CDTF">2016-05-23T23:54:22Z</dcterms:created>
  <dcterms:modified xsi:type="dcterms:W3CDTF">2016-05-24T14:45:18Z</dcterms:modified>
</cp:coreProperties>
</file>